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31" r:id="rId2"/>
    <p:sldId id="256" r:id="rId3"/>
    <p:sldId id="324" r:id="rId4"/>
    <p:sldId id="281" r:id="rId5"/>
    <p:sldId id="280" r:id="rId6"/>
    <p:sldId id="282" r:id="rId7"/>
    <p:sldId id="283" r:id="rId8"/>
    <p:sldId id="317" r:id="rId9"/>
    <p:sldId id="285" r:id="rId10"/>
    <p:sldId id="264" r:id="rId11"/>
    <p:sldId id="339" r:id="rId12"/>
    <p:sldId id="340" r:id="rId13"/>
    <p:sldId id="341" r:id="rId14"/>
    <p:sldId id="342" r:id="rId15"/>
    <p:sldId id="360" r:id="rId16"/>
    <p:sldId id="257" r:id="rId17"/>
    <p:sldId id="277" r:id="rId18"/>
    <p:sldId id="322" r:id="rId19"/>
    <p:sldId id="328" r:id="rId20"/>
    <p:sldId id="330" r:id="rId21"/>
    <p:sldId id="258" r:id="rId22"/>
    <p:sldId id="261" r:id="rId23"/>
    <p:sldId id="304" r:id="rId24"/>
    <p:sldId id="266" r:id="rId25"/>
    <p:sldId id="267" r:id="rId26"/>
    <p:sldId id="288" r:id="rId27"/>
    <p:sldId id="338" r:id="rId28"/>
    <p:sldId id="332" r:id="rId29"/>
    <p:sldId id="333" r:id="rId30"/>
    <p:sldId id="334" r:id="rId31"/>
    <p:sldId id="335" r:id="rId32"/>
    <p:sldId id="29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E29"/>
    <a:srgbClr val="E6E6E6"/>
    <a:srgbClr val="02836A"/>
    <a:srgbClr val="CF931B"/>
    <a:srgbClr val="8C863C"/>
    <a:srgbClr val="74867B"/>
    <a:srgbClr val="BB432F"/>
    <a:srgbClr val="928C3E"/>
    <a:srgbClr val="69796F"/>
    <a:srgbClr val="0885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2415" autoAdjust="0"/>
  </p:normalViewPr>
  <p:slideViewPr>
    <p:cSldViewPr snapToGrid="0">
      <p:cViewPr varScale="1">
        <p:scale>
          <a:sx n="58" d="100"/>
          <a:sy n="58" d="100"/>
        </p:scale>
        <p:origin x="11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77405E-BBA7-C741-A091-494B0408E6C7}" type="doc">
      <dgm:prSet loTypeId="urn:microsoft.com/office/officeart/2008/layout/LinedList" loCatId="" qsTypeId="urn:microsoft.com/office/officeart/2005/8/quickstyle/simple5" qsCatId="simple" csTypeId="urn:microsoft.com/office/officeart/2005/8/colors/accent2_4" csCatId="accent2" phldr="1"/>
      <dgm:spPr/>
      <dgm:t>
        <a:bodyPr/>
        <a:lstStyle/>
        <a:p>
          <a:endParaRPr lang="en-US"/>
        </a:p>
      </dgm:t>
    </dgm:pt>
    <dgm:pt modelId="{AF40C8E9-FE33-DC41-A361-2D422989D24D}">
      <dgm:prSet custT="1"/>
      <dgm:spPr/>
      <dgm:t>
        <a:bodyPr anchor="ctr"/>
        <a:lstStyle/>
        <a:p>
          <a:pPr algn="l" rtl="0"/>
          <a:r>
            <a:rPr lang="en-US" sz="2400" b="1" dirty="0">
              <a:solidFill>
                <a:srgbClr val="BF2C27"/>
              </a:solidFill>
              <a:latin typeface="Segoe UI Semilight" panose="020B0402040204020203" pitchFamily="34" charset="0"/>
              <a:cs typeface="Segoe UI Semilight" panose="020B0402040204020203" pitchFamily="34" charset="0"/>
            </a:rPr>
            <a:t>Customers</a:t>
          </a:r>
        </a:p>
      </dgm:t>
    </dgm:pt>
    <dgm:pt modelId="{E252CA35-7FB6-B34A-BDE9-4A59BC4C2EAC}" type="parTrans" cxnId="{13711F7A-C15A-E94D-AA21-396387A896CF}">
      <dgm:prSet/>
      <dgm:spPr/>
      <dgm:t>
        <a:bodyPr/>
        <a:lstStyle/>
        <a:p>
          <a:endParaRPr lang="en-US" sz="1800">
            <a:latin typeface="Segoe UI Light"/>
            <a:cs typeface="Segoe UI Light"/>
          </a:endParaRPr>
        </a:p>
      </dgm:t>
    </dgm:pt>
    <dgm:pt modelId="{5BF5E1DE-BAE4-CD4A-BDB1-42F05AA12443}" type="sibTrans" cxnId="{13711F7A-C15A-E94D-AA21-396387A896CF}">
      <dgm:prSet/>
      <dgm:spPr/>
      <dgm:t>
        <a:bodyPr/>
        <a:lstStyle/>
        <a:p>
          <a:endParaRPr lang="en-US" sz="1800">
            <a:latin typeface="Segoe UI Light"/>
            <a:cs typeface="Segoe UI Light"/>
          </a:endParaRPr>
        </a:p>
      </dgm:t>
    </dgm:pt>
    <dgm:pt modelId="{99A3B563-B44C-734A-A01D-164277F88521}">
      <dgm:prSet custT="1"/>
      <dgm:spPr/>
      <dgm:t>
        <a:bodyPr anchor="ctr"/>
        <a:lstStyle/>
        <a:p>
          <a:pPr rtl="0"/>
          <a:r>
            <a:rPr lang="en-US" sz="2000" b="0" dirty="0">
              <a:latin typeface="Segoe UI Light"/>
              <a:cs typeface="Segoe UI Light"/>
            </a:rPr>
            <a:t>Guaranteed Housing Loan (with temporary support for Margin Money, if needed)</a:t>
          </a:r>
        </a:p>
      </dgm:t>
    </dgm:pt>
    <dgm:pt modelId="{E1C424C5-62D5-B246-85D1-EE0109123C8F}" type="parTrans" cxnId="{98EB7034-409D-574B-B9E9-A1340822AC5E}">
      <dgm:prSet/>
      <dgm:spPr/>
      <dgm:t>
        <a:bodyPr/>
        <a:lstStyle/>
        <a:p>
          <a:endParaRPr lang="en-US" sz="1800">
            <a:latin typeface="Segoe UI Light"/>
            <a:cs typeface="Segoe UI Light"/>
          </a:endParaRPr>
        </a:p>
      </dgm:t>
    </dgm:pt>
    <dgm:pt modelId="{AC4CC4ED-3795-4B4D-BC32-C83F36EBE466}" type="sibTrans" cxnId="{98EB7034-409D-574B-B9E9-A1340822AC5E}">
      <dgm:prSet/>
      <dgm:spPr/>
      <dgm:t>
        <a:bodyPr/>
        <a:lstStyle/>
        <a:p>
          <a:endParaRPr lang="en-US" sz="1800">
            <a:latin typeface="Segoe UI Light"/>
            <a:cs typeface="Segoe UI Light"/>
          </a:endParaRPr>
        </a:p>
      </dgm:t>
    </dgm:pt>
    <dgm:pt modelId="{714CB5B9-56FE-764A-88D7-BA60AF25EECE}">
      <dgm:prSet custT="1"/>
      <dgm:spPr/>
      <dgm:t>
        <a:bodyPr anchor="ctr"/>
        <a:lstStyle/>
        <a:p>
          <a:pPr rtl="0"/>
          <a:r>
            <a:rPr lang="en-US" sz="2000" b="0" dirty="0">
              <a:latin typeface="Segoe UI Light"/>
              <a:cs typeface="Segoe UI Light"/>
            </a:rPr>
            <a:t>Responsibility of Title / Legal Documents</a:t>
          </a:r>
        </a:p>
      </dgm:t>
    </dgm:pt>
    <dgm:pt modelId="{143C380C-437A-064F-9D2F-F85068404545}" type="parTrans" cxnId="{B33B2412-975F-5143-9655-2237C3F3C243}">
      <dgm:prSet/>
      <dgm:spPr/>
      <dgm:t>
        <a:bodyPr/>
        <a:lstStyle/>
        <a:p>
          <a:endParaRPr lang="en-US" sz="1800">
            <a:latin typeface="Segoe UI Light"/>
            <a:cs typeface="Segoe UI Light"/>
          </a:endParaRPr>
        </a:p>
      </dgm:t>
    </dgm:pt>
    <dgm:pt modelId="{5665B61A-9C2E-8B4D-92A4-F8EAE82E3249}" type="sibTrans" cxnId="{B33B2412-975F-5143-9655-2237C3F3C243}">
      <dgm:prSet/>
      <dgm:spPr/>
      <dgm:t>
        <a:bodyPr/>
        <a:lstStyle/>
        <a:p>
          <a:endParaRPr lang="en-US" sz="1800">
            <a:latin typeface="Segoe UI Light"/>
            <a:cs typeface="Segoe UI Light"/>
          </a:endParaRPr>
        </a:p>
      </dgm:t>
    </dgm:pt>
    <dgm:pt modelId="{AA5BE9E1-9DB7-F64F-B076-552AFCA991C8}">
      <dgm:prSet custT="1"/>
      <dgm:spPr/>
      <dgm:t>
        <a:bodyPr anchor="ctr"/>
        <a:lstStyle/>
        <a:p>
          <a:pPr rtl="0"/>
          <a:r>
            <a:rPr lang="en-US" sz="2000" b="0" dirty="0">
              <a:latin typeface="Segoe UI Light"/>
              <a:cs typeface="Segoe UI Light"/>
            </a:rPr>
            <a:t>Access to Govt. Subsidy (PMAY &amp; MMAY)</a:t>
          </a:r>
        </a:p>
      </dgm:t>
    </dgm:pt>
    <dgm:pt modelId="{48D3DA47-EB19-F846-BF94-F5707F33C4EE}" type="parTrans" cxnId="{EEC96039-38D2-794A-B913-C4F4D853F6A1}">
      <dgm:prSet/>
      <dgm:spPr/>
      <dgm:t>
        <a:bodyPr/>
        <a:lstStyle/>
        <a:p>
          <a:endParaRPr lang="en-US" sz="1800">
            <a:latin typeface="Segoe UI Light"/>
            <a:cs typeface="Segoe UI Light"/>
          </a:endParaRPr>
        </a:p>
      </dgm:t>
    </dgm:pt>
    <dgm:pt modelId="{00084DCD-CAA3-BE47-B677-BD6D9DD4EE5F}" type="sibTrans" cxnId="{EEC96039-38D2-794A-B913-C4F4D853F6A1}">
      <dgm:prSet/>
      <dgm:spPr/>
      <dgm:t>
        <a:bodyPr/>
        <a:lstStyle/>
        <a:p>
          <a:endParaRPr lang="en-US" sz="1800">
            <a:latin typeface="Segoe UI Light"/>
            <a:cs typeface="Segoe UI Light"/>
          </a:endParaRPr>
        </a:p>
      </dgm:t>
    </dgm:pt>
    <dgm:pt modelId="{9382D16B-7AC2-464D-977B-F26F7FD83DF8}">
      <dgm:prSet custT="1"/>
      <dgm:spPr/>
      <dgm:t>
        <a:bodyPr anchor="ctr"/>
        <a:lstStyle/>
        <a:p>
          <a:pPr rtl="0"/>
          <a:r>
            <a:rPr lang="en-US" sz="2000" b="0" dirty="0">
              <a:latin typeface="Segoe UI Light"/>
              <a:cs typeface="Segoe UI Light"/>
            </a:rPr>
            <a:t>Indemnity Insurance</a:t>
          </a:r>
        </a:p>
      </dgm:t>
    </dgm:pt>
    <dgm:pt modelId="{6BBA7F17-A1D4-924D-87DE-F167BEB4EDD2}" type="parTrans" cxnId="{A03D143E-6A05-F14E-AD61-10166F8FF7A1}">
      <dgm:prSet/>
      <dgm:spPr/>
      <dgm:t>
        <a:bodyPr/>
        <a:lstStyle/>
        <a:p>
          <a:endParaRPr lang="en-US" sz="1800">
            <a:latin typeface="Segoe UI Light"/>
            <a:cs typeface="Segoe UI Light"/>
          </a:endParaRPr>
        </a:p>
      </dgm:t>
    </dgm:pt>
    <dgm:pt modelId="{31134643-174C-5A42-9E44-31B44C30659C}" type="sibTrans" cxnId="{A03D143E-6A05-F14E-AD61-10166F8FF7A1}">
      <dgm:prSet/>
      <dgm:spPr/>
      <dgm:t>
        <a:bodyPr/>
        <a:lstStyle/>
        <a:p>
          <a:endParaRPr lang="en-US" sz="1800">
            <a:latin typeface="Segoe UI Light"/>
            <a:cs typeface="Segoe UI Light"/>
          </a:endParaRPr>
        </a:p>
      </dgm:t>
    </dgm:pt>
    <dgm:pt modelId="{CFE84274-715A-F74F-996D-288D8BB3F9F8}">
      <dgm:prSet custT="1"/>
      <dgm:spPr/>
      <dgm:t>
        <a:bodyPr anchor="ctr"/>
        <a:lstStyle/>
        <a:p>
          <a:pPr rtl="0"/>
          <a:r>
            <a:rPr lang="en-US" sz="2000" b="0" dirty="0">
              <a:latin typeface="Segoe UI Light"/>
              <a:cs typeface="Segoe UI Light"/>
            </a:rPr>
            <a:t>Comfortable Forum / Platform to Share their Difficulties / Complaints</a:t>
          </a:r>
        </a:p>
      </dgm:t>
    </dgm:pt>
    <dgm:pt modelId="{15F3424C-7BFB-394A-B302-1F7C406ED30B}" type="parTrans" cxnId="{B7D30340-1EF4-0840-A028-9CDC8E3939F1}">
      <dgm:prSet/>
      <dgm:spPr/>
      <dgm:t>
        <a:bodyPr/>
        <a:lstStyle/>
        <a:p>
          <a:endParaRPr lang="en-US" sz="1800">
            <a:latin typeface="Segoe UI Light"/>
            <a:cs typeface="Segoe UI Light"/>
          </a:endParaRPr>
        </a:p>
      </dgm:t>
    </dgm:pt>
    <dgm:pt modelId="{98FDBC89-6B08-0243-84EF-F1B4F1812F6E}" type="sibTrans" cxnId="{B7D30340-1EF4-0840-A028-9CDC8E3939F1}">
      <dgm:prSet/>
      <dgm:spPr/>
      <dgm:t>
        <a:bodyPr/>
        <a:lstStyle/>
        <a:p>
          <a:endParaRPr lang="en-US" sz="1800">
            <a:latin typeface="Segoe UI Light"/>
            <a:cs typeface="Segoe UI Light"/>
          </a:endParaRPr>
        </a:p>
      </dgm:t>
    </dgm:pt>
    <dgm:pt modelId="{5939F7A3-AED1-7040-B081-E65AC4812D4F}">
      <dgm:prSet custT="1"/>
      <dgm:spPr/>
      <dgm:t>
        <a:bodyPr anchor="ctr"/>
        <a:lstStyle/>
        <a:p>
          <a:pPr rtl="0"/>
          <a:r>
            <a:rPr lang="en-US" sz="2000" b="0" dirty="0">
              <a:latin typeface="Segoe UI Light"/>
              <a:cs typeface="Segoe UI Light"/>
            </a:rPr>
            <a:t>Developer’s Due Diligence (incl. RERA Compliance)</a:t>
          </a:r>
        </a:p>
      </dgm:t>
    </dgm:pt>
    <dgm:pt modelId="{5D62E5F8-CA80-5142-98B0-4D5AFF9B533A}" type="parTrans" cxnId="{41C944FD-F6F4-BC4A-9E80-151D2123F1E4}">
      <dgm:prSet/>
      <dgm:spPr/>
      <dgm:t>
        <a:bodyPr/>
        <a:lstStyle/>
        <a:p>
          <a:endParaRPr lang="en-US" sz="1800">
            <a:latin typeface="Segoe UI Light"/>
            <a:cs typeface="Segoe UI Light"/>
          </a:endParaRPr>
        </a:p>
      </dgm:t>
    </dgm:pt>
    <dgm:pt modelId="{762DC11C-9F2F-E747-A9BB-7A8A93BFE237}" type="sibTrans" cxnId="{41C944FD-F6F4-BC4A-9E80-151D2123F1E4}">
      <dgm:prSet/>
      <dgm:spPr/>
      <dgm:t>
        <a:bodyPr/>
        <a:lstStyle/>
        <a:p>
          <a:endParaRPr lang="en-US" sz="1800">
            <a:latin typeface="Segoe UI Light"/>
            <a:cs typeface="Segoe UI Light"/>
          </a:endParaRPr>
        </a:p>
      </dgm:t>
    </dgm:pt>
    <dgm:pt modelId="{80BE1174-0D7E-094D-9991-F68F6C32FC67}">
      <dgm:prSet custT="1"/>
      <dgm:spPr/>
      <dgm:t>
        <a:bodyPr anchor="ctr"/>
        <a:lstStyle/>
        <a:p>
          <a:pPr rtl="0"/>
          <a:r>
            <a:rPr lang="en-US" sz="2000" b="0">
              <a:latin typeface="Segoe UI Light"/>
              <a:cs typeface="Segoe UI Light"/>
            </a:rPr>
            <a:t>Transparent and Fair Pricing</a:t>
          </a:r>
        </a:p>
      </dgm:t>
    </dgm:pt>
    <dgm:pt modelId="{6C673736-BC38-F64A-B371-C6D8D2106C0D}" type="parTrans" cxnId="{90734A73-D29C-A747-ADA0-4ACC5536FD40}">
      <dgm:prSet/>
      <dgm:spPr/>
      <dgm:t>
        <a:bodyPr/>
        <a:lstStyle/>
        <a:p>
          <a:endParaRPr lang="en-US" sz="1800">
            <a:latin typeface="Segoe UI Light"/>
            <a:cs typeface="Segoe UI Light"/>
          </a:endParaRPr>
        </a:p>
      </dgm:t>
    </dgm:pt>
    <dgm:pt modelId="{DD103DCD-162E-7E4C-A4A0-7F5A0159A3A5}" type="sibTrans" cxnId="{90734A73-D29C-A747-ADA0-4ACC5536FD40}">
      <dgm:prSet/>
      <dgm:spPr/>
      <dgm:t>
        <a:bodyPr/>
        <a:lstStyle/>
        <a:p>
          <a:endParaRPr lang="en-US" sz="1800">
            <a:latin typeface="Segoe UI Light"/>
            <a:cs typeface="Segoe UI Light"/>
          </a:endParaRPr>
        </a:p>
      </dgm:t>
    </dgm:pt>
    <dgm:pt modelId="{97C21992-705C-A440-94D1-90924563E5CC}">
      <dgm:prSet custT="1"/>
      <dgm:spPr/>
      <dgm:t>
        <a:bodyPr anchor="ctr"/>
        <a:lstStyle/>
        <a:p>
          <a:pPr rtl="0"/>
          <a:r>
            <a:rPr lang="en-US" sz="2000" b="0" dirty="0">
              <a:latin typeface="Segoe UI Light"/>
              <a:cs typeface="Segoe UI Light"/>
            </a:rPr>
            <a:t>Reasonable Quality</a:t>
          </a:r>
        </a:p>
      </dgm:t>
    </dgm:pt>
    <dgm:pt modelId="{6DD2AC37-2FE4-2142-8E5E-04552DD1BD89}" type="parTrans" cxnId="{B5EA4FF8-661D-2E4B-823A-6D430DB0D374}">
      <dgm:prSet/>
      <dgm:spPr/>
      <dgm:t>
        <a:bodyPr/>
        <a:lstStyle/>
        <a:p>
          <a:endParaRPr lang="en-US" sz="1800">
            <a:latin typeface="Segoe UI Light"/>
            <a:cs typeface="Segoe UI Light"/>
          </a:endParaRPr>
        </a:p>
      </dgm:t>
    </dgm:pt>
    <dgm:pt modelId="{95E6F87B-529E-A741-8FF1-E24647C9A464}" type="sibTrans" cxnId="{B5EA4FF8-661D-2E4B-823A-6D430DB0D374}">
      <dgm:prSet/>
      <dgm:spPr/>
      <dgm:t>
        <a:bodyPr/>
        <a:lstStyle/>
        <a:p>
          <a:endParaRPr lang="en-US" sz="1800">
            <a:latin typeface="Segoe UI Light"/>
            <a:cs typeface="Segoe UI Light"/>
          </a:endParaRPr>
        </a:p>
      </dgm:t>
    </dgm:pt>
    <dgm:pt modelId="{06DFE036-6247-3548-8523-31CBC597C711}">
      <dgm:prSet custT="1"/>
      <dgm:spPr/>
      <dgm:t>
        <a:bodyPr anchor="ctr"/>
        <a:lstStyle/>
        <a:p>
          <a:pPr rtl="0"/>
          <a:r>
            <a:rPr lang="en-US" sz="2000" b="0" dirty="0">
              <a:latin typeface="Segoe UI Light"/>
              <a:cs typeface="Segoe UI Light"/>
            </a:rPr>
            <a:t>Execution of Commitments in terms of Materials and Specifications</a:t>
          </a:r>
        </a:p>
      </dgm:t>
    </dgm:pt>
    <dgm:pt modelId="{72A580F5-E58C-1C45-8F40-A14124C8C44D}" type="parTrans" cxnId="{D0B32CA9-958E-CA4A-B233-3F0079AC01E5}">
      <dgm:prSet/>
      <dgm:spPr/>
      <dgm:t>
        <a:bodyPr/>
        <a:lstStyle/>
        <a:p>
          <a:endParaRPr lang="en-US" sz="1800">
            <a:latin typeface="Segoe UI Light"/>
            <a:cs typeface="Segoe UI Light"/>
          </a:endParaRPr>
        </a:p>
      </dgm:t>
    </dgm:pt>
    <dgm:pt modelId="{983DF78C-7E9E-094E-9AF5-254641D130FF}" type="sibTrans" cxnId="{D0B32CA9-958E-CA4A-B233-3F0079AC01E5}">
      <dgm:prSet/>
      <dgm:spPr/>
      <dgm:t>
        <a:bodyPr/>
        <a:lstStyle/>
        <a:p>
          <a:endParaRPr lang="en-US" sz="1800">
            <a:latin typeface="Segoe UI Light"/>
            <a:cs typeface="Segoe UI Light"/>
          </a:endParaRPr>
        </a:p>
      </dgm:t>
    </dgm:pt>
    <dgm:pt modelId="{44EADF1D-B81D-2743-8229-5F02D8CA59E9}">
      <dgm:prSet custT="1"/>
      <dgm:spPr/>
      <dgm:t>
        <a:bodyPr anchor="ctr"/>
        <a:lstStyle/>
        <a:p>
          <a:pPr rtl="0"/>
          <a:r>
            <a:rPr lang="en-US" sz="2000" b="0" dirty="0">
              <a:latin typeface="Segoe UI Light"/>
              <a:cs typeface="Segoe UI Light"/>
            </a:rPr>
            <a:t>Possession Monitoring</a:t>
          </a:r>
        </a:p>
      </dgm:t>
    </dgm:pt>
    <dgm:pt modelId="{F2B71CF0-3E57-094F-8E4D-441BD419E5A8}" type="parTrans" cxnId="{F30AA653-9972-C74C-8855-6C44BE5E9EEF}">
      <dgm:prSet/>
      <dgm:spPr/>
      <dgm:t>
        <a:bodyPr/>
        <a:lstStyle/>
        <a:p>
          <a:endParaRPr lang="en-US" sz="1800">
            <a:latin typeface="Segoe UI Light"/>
            <a:cs typeface="Segoe UI Light"/>
          </a:endParaRPr>
        </a:p>
      </dgm:t>
    </dgm:pt>
    <dgm:pt modelId="{7151BECC-A49F-8B43-8A4E-05E871AEE7F0}" type="sibTrans" cxnId="{F30AA653-9972-C74C-8855-6C44BE5E9EEF}">
      <dgm:prSet/>
      <dgm:spPr/>
      <dgm:t>
        <a:bodyPr/>
        <a:lstStyle/>
        <a:p>
          <a:endParaRPr lang="en-US" sz="1800">
            <a:latin typeface="Segoe UI Light"/>
            <a:cs typeface="Segoe UI Light"/>
          </a:endParaRPr>
        </a:p>
      </dgm:t>
    </dgm:pt>
    <dgm:pt modelId="{854A2DD0-9DD5-A345-8B00-CFA45FCFA26E}">
      <dgm:prSet custT="1"/>
      <dgm:spPr/>
      <dgm:t>
        <a:bodyPr anchor="ctr"/>
        <a:lstStyle/>
        <a:p>
          <a:pPr rtl="0"/>
          <a:r>
            <a:rPr lang="en-US" sz="2000" b="0" dirty="0">
              <a:latin typeface="Segoe UI Light"/>
              <a:cs typeface="Segoe UI Light"/>
            </a:rPr>
            <a:t>Community Building and Maintenance Mentoring</a:t>
          </a:r>
        </a:p>
      </dgm:t>
    </dgm:pt>
    <dgm:pt modelId="{9961732C-8311-2649-BEBD-A0E737C16C94}" type="parTrans" cxnId="{FDA1F3E5-C462-B943-A600-FDB1345F53FC}">
      <dgm:prSet/>
      <dgm:spPr/>
      <dgm:t>
        <a:bodyPr/>
        <a:lstStyle/>
        <a:p>
          <a:endParaRPr lang="en-US" sz="1800">
            <a:latin typeface="Segoe UI Light"/>
            <a:cs typeface="Segoe UI Light"/>
          </a:endParaRPr>
        </a:p>
      </dgm:t>
    </dgm:pt>
    <dgm:pt modelId="{015C3786-235B-FE40-A0C0-E7C458513CED}" type="sibTrans" cxnId="{FDA1F3E5-C462-B943-A600-FDB1345F53FC}">
      <dgm:prSet/>
      <dgm:spPr/>
      <dgm:t>
        <a:bodyPr/>
        <a:lstStyle/>
        <a:p>
          <a:endParaRPr lang="en-US" sz="1800">
            <a:latin typeface="Segoe UI Light"/>
            <a:cs typeface="Segoe UI Light"/>
          </a:endParaRPr>
        </a:p>
      </dgm:t>
    </dgm:pt>
    <dgm:pt modelId="{3E477648-683A-2641-9BE6-F68070103A9C}" type="pres">
      <dgm:prSet presAssocID="{C277405E-BBA7-C741-A091-494B0408E6C7}" presName="vert0" presStyleCnt="0">
        <dgm:presLayoutVars>
          <dgm:dir/>
          <dgm:animOne val="branch"/>
          <dgm:animLvl val="lvl"/>
        </dgm:presLayoutVars>
      </dgm:prSet>
      <dgm:spPr/>
    </dgm:pt>
    <dgm:pt modelId="{F6B7ED8C-DF1B-BB43-8E11-FDA308CADD4C}" type="pres">
      <dgm:prSet presAssocID="{AF40C8E9-FE33-DC41-A361-2D422989D24D}" presName="thickLine" presStyleLbl="alignNode1" presStyleIdx="0" presStyleCnt="1"/>
      <dgm:spPr/>
    </dgm:pt>
    <dgm:pt modelId="{A1A0ADEF-92D7-FA45-BB12-EF824ED71977}" type="pres">
      <dgm:prSet presAssocID="{AF40C8E9-FE33-DC41-A361-2D422989D24D}" presName="horz1" presStyleCnt="0"/>
      <dgm:spPr/>
    </dgm:pt>
    <dgm:pt modelId="{E5A00FF9-422C-4A4D-A268-31BE7439264E}" type="pres">
      <dgm:prSet presAssocID="{AF40C8E9-FE33-DC41-A361-2D422989D24D}" presName="tx1" presStyleLbl="revTx" presStyleIdx="0" presStyleCnt="12" custScaleY="100000" custLinFactNeighborY="1105"/>
      <dgm:spPr/>
    </dgm:pt>
    <dgm:pt modelId="{E7432839-DC27-9E48-8391-90EE8B0CFD84}" type="pres">
      <dgm:prSet presAssocID="{AF40C8E9-FE33-DC41-A361-2D422989D24D}" presName="vert1" presStyleCnt="0"/>
      <dgm:spPr/>
    </dgm:pt>
    <dgm:pt modelId="{54ECB83F-CCEC-B24B-ABE5-49C89C986BB3}" type="pres">
      <dgm:prSet presAssocID="{99A3B563-B44C-734A-A01D-164277F88521}" presName="vertSpace2a" presStyleCnt="0"/>
      <dgm:spPr/>
    </dgm:pt>
    <dgm:pt modelId="{53E325CE-A789-154A-93E7-466EDF61E6E3}" type="pres">
      <dgm:prSet presAssocID="{99A3B563-B44C-734A-A01D-164277F88521}" presName="horz2" presStyleCnt="0"/>
      <dgm:spPr/>
    </dgm:pt>
    <dgm:pt modelId="{6028E9F9-CFA4-D546-94D4-B2E26EF13D3D}" type="pres">
      <dgm:prSet presAssocID="{99A3B563-B44C-734A-A01D-164277F88521}" presName="horzSpace2" presStyleCnt="0"/>
      <dgm:spPr/>
    </dgm:pt>
    <dgm:pt modelId="{C7C8A9D5-81AD-7642-AFF1-D2779B0B62B2}" type="pres">
      <dgm:prSet presAssocID="{99A3B563-B44C-734A-A01D-164277F88521}" presName="tx2" presStyleLbl="revTx" presStyleIdx="1" presStyleCnt="12"/>
      <dgm:spPr/>
    </dgm:pt>
    <dgm:pt modelId="{2FA681B5-791A-F24A-B6C3-560004719A6D}" type="pres">
      <dgm:prSet presAssocID="{99A3B563-B44C-734A-A01D-164277F88521}" presName="vert2" presStyleCnt="0"/>
      <dgm:spPr/>
    </dgm:pt>
    <dgm:pt modelId="{95FD8373-1128-6743-A5AA-492B9611AC69}" type="pres">
      <dgm:prSet presAssocID="{99A3B563-B44C-734A-A01D-164277F88521}" presName="thinLine2b" presStyleLbl="callout" presStyleIdx="0" presStyleCnt="11"/>
      <dgm:spPr>
        <a:ln>
          <a:solidFill>
            <a:srgbClr val="C00000"/>
          </a:solidFill>
        </a:ln>
      </dgm:spPr>
    </dgm:pt>
    <dgm:pt modelId="{8750EA54-6B7E-0643-A9F1-882944449B87}" type="pres">
      <dgm:prSet presAssocID="{99A3B563-B44C-734A-A01D-164277F88521}" presName="vertSpace2b" presStyleCnt="0"/>
      <dgm:spPr/>
    </dgm:pt>
    <dgm:pt modelId="{9CAFF19C-CC3A-0842-B45C-F4511C1E0367}" type="pres">
      <dgm:prSet presAssocID="{714CB5B9-56FE-764A-88D7-BA60AF25EECE}" presName="horz2" presStyleCnt="0"/>
      <dgm:spPr/>
    </dgm:pt>
    <dgm:pt modelId="{34FFD52E-BE38-724F-B18C-CCD26B8221F1}" type="pres">
      <dgm:prSet presAssocID="{714CB5B9-56FE-764A-88D7-BA60AF25EECE}" presName="horzSpace2" presStyleCnt="0"/>
      <dgm:spPr/>
    </dgm:pt>
    <dgm:pt modelId="{F5451ED1-00EF-B747-A586-394EDC8B4C82}" type="pres">
      <dgm:prSet presAssocID="{714CB5B9-56FE-764A-88D7-BA60AF25EECE}" presName="tx2" presStyleLbl="revTx" presStyleIdx="2" presStyleCnt="12"/>
      <dgm:spPr/>
    </dgm:pt>
    <dgm:pt modelId="{8EB442A4-09A3-7C43-A4A0-1440D2B83A77}" type="pres">
      <dgm:prSet presAssocID="{714CB5B9-56FE-764A-88D7-BA60AF25EECE}" presName="vert2" presStyleCnt="0"/>
      <dgm:spPr/>
    </dgm:pt>
    <dgm:pt modelId="{461D1BDE-257E-2B4D-85AC-84736DDCFF61}" type="pres">
      <dgm:prSet presAssocID="{714CB5B9-56FE-764A-88D7-BA60AF25EECE}" presName="thinLine2b" presStyleLbl="callout" presStyleIdx="1" presStyleCnt="11"/>
      <dgm:spPr>
        <a:ln>
          <a:solidFill>
            <a:srgbClr val="C00000"/>
          </a:solidFill>
        </a:ln>
      </dgm:spPr>
    </dgm:pt>
    <dgm:pt modelId="{0AF577D8-6E9E-4647-9304-5C6F3C930D25}" type="pres">
      <dgm:prSet presAssocID="{714CB5B9-56FE-764A-88D7-BA60AF25EECE}" presName="vertSpace2b" presStyleCnt="0"/>
      <dgm:spPr/>
    </dgm:pt>
    <dgm:pt modelId="{63EF689B-9C94-A64A-88BD-6F842ACA4937}" type="pres">
      <dgm:prSet presAssocID="{AA5BE9E1-9DB7-F64F-B076-552AFCA991C8}" presName="horz2" presStyleCnt="0"/>
      <dgm:spPr/>
    </dgm:pt>
    <dgm:pt modelId="{5ADD2E5C-C9A7-4841-8205-8EA85684375D}" type="pres">
      <dgm:prSet presAssocID="{AA5BE9E1-9DB7-F64F-B076-552AFCA991C8}" presName="horzSpace2" presStyleCnt="0"/>
      <dgm:spPr/>
    </dgm:pt>
    <dgm:pt modelId="{BCF732B3-FBD6-AE4C-8943-6A2E86C632D3}" type="pres">
      <dgm:prSet presAssocID="{AA5BE9E1-9DB7-F64F-B076-552AFCA991C8}" presName="tx2" presStyleLbl="revTx" presStyleIdx="3" presStyleCnt="12"/>
      <dgm:spPr/>
    </dgm:pt>
    <dgm:pt modelId="{B29A0A80-919B-DD44-BEF9-DF27E8B4C6E3}" type="pres">
      <dgm:prSet presAssocID="{AA5BE9E1-9DB7-F64F-B076-552AFCA991C8}" presName="vert2" presStyleCnt="0"/>
      <dgm:spPr/>
    </dgm:pt>
    <dgm:pt modelId="{22BB05F9-27CF-FE43-A82E-11789DC60344}" type="pres">
      <dgm:prSet presAssocID="{AA5BE9E1-9DB7-F64F-B076-552AFCA991C8}" presName="thinLine2b" presStyleLbl="callout" presStyleIdx="2" presStyleCnt="11"/>
      <dgm:spPr>
        <a:ln>
          <a:solidFill>
            <a:srgbClr val="C00000"/>
          </a:solidFill>
        </a:ln>
      </dgm:spPr>
    </dgm:pt>
    <dgm:pt modelId="{A289D140-DDA3-9F47-95CC-6BCB464F220C}" type="pres">
      <dgm:prSet presAssocID="{AA5BE9E1-9DB7-F64F-B076-552AFCA991C8}" presName="vertSpace2b" presStyleCnt="0"/>
      <dgm:spPr/>
    </dgm:pt>
    <dgm:pt modelId="{CD007D89-FC2E-E946-A439-3ED366177AD4}" type="pres">
      <dgm:prSet presAssocID="{9382D16B-7AC2-464D-977B-F26F7FD83DF8}" presName="horz2" presStyleCnt="0"/>
      <dgm:spPr/>
    </dgm:pt>
    <dgm:pt modelId="{B660D40F-AB7F-EB4C-B3D2-312D348DB833}" type="pres">
      <dgm:prSet presAssocID="{9382D16B-7AC2-464D-977B-F26F7FD83DF8}" presName="horzSpace2" presStyleCnt="0"/>
      <dgm:spPr/>
    </dgm:pt>
    <dgm:pt modelId="{819949D1-44B8-3E4B-BE83-89329D0D3B69}" type="pres">
      <dgm:prSet presAssocID="{9382D16B-7AC2-464D-977B-F26F7FD83DF8}" presName="tx2" presStyleLbl="revTx" presStyleIdx="4" presStyleCnt="12"/>
      <dgm:spPr/>
    </dgm:pt>
    <dgm:pt modelId="{2BB715BE-5DD9-2A48-A1F5-BA1D1F340332}" type="pres">
      <dgm:prSet presAssocID="{9382D16B-7AC2-464D-977B-F26F7FD83DF8}" presName="vert2" presStyleCnt="0"/>
      <dgm:spPr/>
    </dgm:pt>
    <dgm:pt modelId="{F175A498-BE65-4948-B760-49D4CB3B8097}" type="pres">
      <dgm:prSet presAssocID="{9382D16B-7AC2-464D-977B-F26F7FD83DF8}" presName="thinLine2b" presStyleLbl="callout" presStyleIdx="3" presStyleCnt="11"/>
      <dgm:spPr>
        <a:ln>
          <a:solidFill>
            <a:srgbClr val="C00000"/>
          </a:solidFill>
        </a:ln>
      </dgm:spPr>
    </dgm:pt>
    <dgm:pt modelId="{85F3E725-4058-AA46-B72C-19D231CA768D}" type="pres">
      <dgm:prSet presAssocID="{9382D16B-7AC2-464D-977B-F26F7FD83DF8}" presName="vertSpace2b" presStyleCnt="0"/>
      <dgm:spPr/>
    </dgm:pt>
    <dgm:pt modelId="{DB5ACFE3-55C4-D34D-AB6C-F2F5B64F496E}" type="pres">
      <dgm:prSet presAssocID="{CFE84274-715A-F74F-996D-288D8BB3F9F8}" presName="horz2" presStyleCnt="0"/>
      <dgm:spPr/>
    </dgm:pt>
    <dgm:pt modelId="{35AB01E6-3DCA-014C-8F59-C0D58DD23A37}" type="pres">
      <dgm:prSet presAssocID="{CFE84274-715A-F74F-996D-288D8BB3F9F8}" presName="horzSpace2" presStyleCnt="0"/>
      <dgm:spPr/>
    </dgm:pt>
    <dgm:pt modelId="{98C6AD6B-23E7-C349-999B-70163A15BCE4}" type="pres">
      <dgm:prSet presAssocID="{CFE84274-715A-F74F-996D-288D8BB3F9F8}" presName="tx2" presStyleLbl="revTx" presStyleIdx="5" presStyleCnt="12"/>
      <dgm:spPr/>
    </dgm:pt>
    <dgm:pt modelId="{C029418B-96D5-D844-B3FF-E66DBEEAF7AF}" type="pres">
      <dgm:prSet presAssocID="{CFE84274-715A-F74F-996D-288D8BB3F9F8}" presName="vert2" presStyleCnt="0"/>
      <dgm:spPr/>
    </dgm:pt>
    <dgm:pt modelId="{88E117DF-2768-BE4C-A9C1-FC32C336DE38}" type="pres">
      <dgm:prSet presAssocID="{CFE84274-715A-F74F-996D-288D8BB3F9F8}" presName="thinLine2b" presStyleLbl="callout" presStyleIdx="4" presStyleCnt="11"/>
      <dgm:spPr>
        <a:ln>
          <a:solidFill>
            <a:srgbClr val="C00000"/>
          </a:solidFill>
        </a:ln>
      </dgm:spPr>
    </dgm:pt>
    <dgm:pt modelId="{2F597288-5D7E-7847-973B-FA2E0EBE19D8}" type="pres">
      <dgm:prSet presAssocID="{CFE84274-715A-F74F-996D-288D8BB3F9F8}" presName="vertSpace2b" presStyleCnt="0"/>
      <dgm:spPr/>
    </dgm:pt>
    <dgm:pt modelId="{7EB4EFF6-6F7B-EF46-AC93-4FC905E89956}" type="pres">
      <dgm:prSet presAssocID="{5939F7A3-AED1-7040-B081-E65AC4812D4F}" presName="horz2" presStyleCnt="0"/>
      <dgm:spPr/>
    </dgm:pt>
    <dgm:pt modelId="{2CF53914-C4DE-C64C-A8C1-C50A2FD5E4D1}" type="pres">
      <dgm:prSet presAssocID="{5939F7A3-AED1-7040-B081-E65AC4812D4F}" presName="horzSpace2" presStyleCnt="0"/>
      <dgm:spPr/>
    </dgm:pt>
    <dgm:pt modelId="{5CE94798-E931-F94A-8ADA-F9E827D3D489}" type="pres">
      <dgm:prSet presAssocID="{5939F7A3-AED1-7040-B081-E65AC4812D4F}" presName="tx2" presStyleLbl="revTx" presStyleIdx="6" presStyleCnt="12"/>
      <dgm:spPr/>
    </dgm:pt>
    <dgm:pt modelId="{CD0940DD-E088-154B-8EEB-CD71F644DB1D}" type="pres">
      <dgm:prSet presAssocID="{5939F7A3-AED1-7040-B081-E65AC4812D4F}" presName="vert2" presStyleCnt="0"/>
      <dgm:spPr/>
    </dgm:pt>
    <dgm:pt modelId="{0A6E7B9F-16DF-D543-9085-63BF8088440C}" type="pres">
      <dgm:prSet presAssocID="{5939F7A3-AED1-7040-B081-E65AC4812D4F}" presName="thinLine2b" presStyleLbl="callout" presStyleIdx="5" presStyleCnt="11"/>
      <dgm:spPr>
        <a:ln>
          <a:solidFill>
            <a:srgbClr val="C00000"/>
          </a:solidFill>
        </a:ln>
      </dgm:spPr>
    </dgm:pt>
    <dgm:pt modelId="{926E0BC0-77E0-664D-93BD-57A3AE63FA9E}" type="pres">
      <dgm:prSet presAssocID="{5939F7A3-AED1-7040-B081-E65AC4812D4F}" presName="vertSpace2b" presStyleCnt="0"/>
      <dgm:spPr/>
    </dgm:pt>
    <dgm:pt modelId="{747B01C3-23B6-F44C-91EE-A86B3EE7569D}" type="pres">
      <dgm:prSet presAssocID="{80BE1174-0D7E-094D-9991-F68F6C32FC67}" presName="horz2" presStyleCnt="0"/>
      <dgm:spPr/>
    </dgm:pt>
    <dgm:pt modelId="{37968186-5337-1E48-8E49-884B0957C6C6}" type="pres">
      <dgm:prSet presAssocID="{80BE1174-0D7E-094D-9991-F68F6C32FC67}" presName="horzSpace2" presStyleCnt="0"/>
      <dgm:spPr/>
    </dgm:pt>
    <dgm:pt modelId="{A56E3CE5-5DCE-FE4E-BB51-12DA33A540D5}" type="pres">
      <dgm:prSet presAssocID="{80BE1174-0D7E-094D-9991-F68F6C32FC67}" presName="tx2" presStyleLbl="revTx" presStyleIdx="7" presStyleCnt="12"/>
      <dgm:spPr/>
    </dgm:pt>
    <dgm:pt modelId="{FC1CBD44-E90C-6749-942A-BD1955D83185}" type="pres">
      <dgm:prSet presAssocID="{80BE1174-0D7E-094D-9991-F68F6C32FC67}" presName="vert2" presStyleCnt="0"/>
      <dgm:spPr/>
    </dgm:pt>
    <dgm:pt modelId="{D83CF3B8-1290-E640-9490-947A5737989E}" type="pres">
      <dgm:prSet presAssocID="{80BE1174-0D7E-094D-9991-F68F6C32FC67}" presName="thinLine2b" presStyleLbl="callout" presStyleIdx="6" presStyleCnt="11"/>
      <dgm:spPr>
        <a:ln>
          <a:solidFill>
            <a:srgbClr val="C00000"/>
          </a:solidFill>
        </a:ln>
      </dgm:spPr>
    </dgm:pt>
    <dgm:pt modelId="{12DB07A7-63AE-494C-A8A3-FAEDE9B2A72A}" type="pres">
      <dgm:prSet presAssocID="{80BE1174-0D7E-094D-9991-F68F6C32FC67}" presName="vertSpace2b" presStyleCnt="0"/>
      <dgm:spPr/>
    </dgm:pt>
    <dgm:pt modelId="{B35171E2-3600-9E4D-B09B-3B4B6EE49C84}" type="pres">
      <dgm:prSet presAssocID="{97C21992-705C-A440-94D1-90924563E5CC}" presName="horz2" presStyleCnt="0"/>
      <dgm:spPr/>
    </dgm:pt>
    <dgm:pt modelId="{C9F809C4-D037-2247-A3B2-2C5AEEE77BF0}" type="pres">
      <dgm:prSet presAssocID="{97C21992-705C-A440-94D1-90924563E5CC}" presName="horzSpace2" presStyleCnt="0"/>
      <dgm:spPr/>
    </dgm:pt>
    <dgm:pt modelId="{7B28CFFC-12D7-C543-97D0-EDBA26ABD513}" type="pres">
      <dgm:prSet presAssocID="{97C21992-705C-A440-94D1-90924563E5CC}" presName="tx2" presStyleLbl="revTx" presStyleIdx="8" presStyleCnt="12"/>
      <dgm:spPr/>
    </dgm:pt>
    <dgm:pt modelId="{8D53E8C0-7AAE-8F4C-AFAF-55AB20E39797}" type="pres">
      <dgm:prSet presAssocID="{97C21992-705C-A440-94D1-90924563E5CC}" presName="vert2" presStyleCnt="0"/>
      <dgm:spPr/>
    </dgm:pt>
    <dgm:pt modelId="{A7371005-EBE8-3143-9837-9062D4B80CCC}" type="pres">
      <dgm:prSet presAssocID="{97C21992-705C-A440-94D1-90924563E5CC}" presName="thinLine2b" presStyleLbl="callout" presStyleIdx="7" presStyleCnt="11"/>
      <dgm:spPr>
        <a:ln>
          <a:solidFill>
            <a:srgbClr val="C00000"/>
          </a:solidFill>
        </a:ln>
      </dgm:spPr>
    </dgm:pt>
    <dgm:pt modelId="{ACF64B8F-D08D-224E-A698-4CAE4D79353A}" type="pres">
      <dgm:prSet presAssocID="{97C21992-705C-A440-94D1-90924563E5CC}" presName="vertSpace2b" presStyleCnt="0"/>
      <dgm:spPr/>
    </dgm:pt>
    <dgm:pt modelId="{E3CFCA4B-4969-5042-B365-32811BA71B87}" type="pres">
      <dgm:prSet presAssocID="{06DFE036-6247-3548-8523-31CBC597C711}" presName="horz2" presStyleCnt="0"/>
      <dgm:spPr/>
    </dgm:pt>
    <dgm:pt modelId="{3567FE11-6930-2D49-A735-E04B2E560E85}" type="pres">
      <dgm:prSet presAssocID="{06DFE036-6247-3548-8523-31CBC597C711}" presName="horzSpace2" presStyleCnt="0"/>
      <dgm:spPr/>
    </dgm:pt>
    <dgm:pt modelId="{454FB26D-C0F0-F344-970F-823D01B88359}" type="pres">
      <dgm:prSet presAssocID="{06DFE036-6247-3548-8523-31CBC597C711}" presName="tx2" presStyleLbl="revTx" presStyleIdx="9" presStyleCnt="12"/>
      <dgm:spPr/>
    </dgm:pt>
    <dgm:pt modelId="{0966B9F6-C534-5B4A-8800-4AFD83963C11}" type="pres">
      <dgm:prSet presAssocID="{06DFE036-6247-3548-8523-31CBC597C711}" presName="vert2" presStyleCnt="0"/>
      <dgm:spPr/>
    </dgm:pt>
    <dgm:pt modelId="{AFB6404F-B2C9-4C4D-961F-CF12360F8168}" type="pres">
      <dgm:prSet presAssocID="{06DFE036-6247-3548-8523-31CBC597C711}" presName="thinLine2b" presStyleLbl="callout" presStyleIdx="8" presStyleCnt="11"/>
      <dgm:spPr>
        <a:ln>
          <a:solidFill>
            <a:srgbClr val="C00000"/>
          </a:solidFill>
        </a:ln>
      </dgm:spPr>
    </dgm:pt>
    <dgm:pt modelId="{8D0C0ADC-05E6-204B-8580-C3108761EDE6}" type="pres">
      <dgm:prSet presAssocID="{06DFE036-6247-3548-8523-31CBC597C711}" presName="vertSpace2b" presStyleCnt="0"/>
      <dgm:spPr/>
    </dgm:pt>
    <dgm:pt modelId="{31EEAE25-E30F-564E-AA05-C1C425EE1BCF}" type="pres">
      <dgm:prSet presAssocID="{44EADF1D-B81D-2743-8229-5F02D8CA59E9}" presName="horz2" presStyleCnt="0"/>
      <dgm:spPr/>
    </dgm:pt>
    <dgm:pt modelId="{DA3FCEE2-385E-F74F-8025-27330F1E875F}" type="pres">
      <dgm:prSet presAssocID="{44EADF1D-B81D-2743-8229-5F02D8CA59E9}" presName="horzSpace2" presStyleCnt="0"/>
      <dgm:spPr/>
    </dgm:pt>
    <dgm:pt modelId="{B428CB8D-4FE5-624E-B5DA-AF550F3D2655}" type="pres">
      <dgm:prSet presAssocID="{44EADF1D-B81D-2743-8229-5F02D8CA59E9}" presName="tx2" presStyleLbl="revTx" presStyleIdx="10" presStyleCnt="12"/>
      <dgm:spPr/>
    </dgm:pt>
    <dgm:pt modelId="{F1F50765-0857-E745-BBAB-ECAD34ADDE7F}" type="pres">
      <dgm:prSet presAssocID="{44EADF1D-B81D-2743-8229-5F02D8CA59E9}" presName="vert2" presStyleCnt="0"/>
      <dgm:spPr/>
    </dgm:pt>
    <dgm:pt modelId="{75354FD6-CD1F-D548-AA7D-A83371639313}" type="pres">
      <dgm:prSet presAssocID="{44EADF1D-B81D-2743-8229-5F02D8CA59E9}" presName="thinLine2b" presStyleLbl="callout" presStyleIdx="9" presStyleCnt="11"/>
      <dgm:spPr>
        <a:ln>
          <a:solidFill>
            <a:srgbClr val="C00000"/>
          </a:solidFill>
        </a:ln>
      </dgm:spPr>
    </dgm:pt>
    <dgm:pt modelId="{F2D31668-EF94-D148-A349-05857C81EC84}" type="pres">
      <dgm:prSet presAssocID="{44EADF1D-B81D-2743-8229-5F02D8CA59E9}" presName="vertSpace2b" presStyleCnt="0"/>
      <dgm:spPr/>
    </dgm:pt>
    <dgm:pt modelId="{3958C3A1-D400-C24C-BB2A-AD202436946C}" type="pres">
      <dgm:prSet presAssocID="{854A2DD0-9DD5-A345-8B00-CFA45FCFA26E}" presName="horz2" presStyleCnt="0"/>
      <dgm:spPr/>
    </dgm:pt>
    <dgm:pt modelId="{5B8B287D-B577-0343-834A-3E8F30A8A0AA}" type="pres">
      <dgm:prSet presAssocID="{854A2DD0-9DD5-A345-8B00-CFA45FCFA26E}" presName="horzSpace2" presStyleCnt="0"/>
      <dgm:spPr/>
    </dgm:pt>
    <dgm:pt modelId="{9831628C-1971-9545-A8AF-8040736F2C45}" type="pres">
      <dgm:prSet presAssocID="{854A2DD0-9DD5-A345-8B00-CFA45FCFA26E}" presName="tx2" presStyleLbl="revTx" presStyleIdx="11" presStyleCnt="12"/>
      <dgm:spPr/>
    </dgm:pt>
    <dgm:pt modelId="{7DC56EA3-6D0E-B749-982B-FEE28029C6AD}" type="pres">
      <dgm:prSet presAssocID="{854A2DD0-9DD5-A345-8B00-CFA45FCFA26E}" presName="vert2" presStyleCnt="0"/>
      <dgm:spPr/>
    </dgm:pt>
    <dgm:pt modelId="{D347151C-0658-F446-ACF4-4DA2B05C209F}" type="pres">
      <dgm:prSet presAssocID="{854A2DD0-9DD5-A345-8B00-CFA45FCFA26E}" presName="thinLine2b" presStyleLbl="callout" presStyleIdx="10" presStyleCnt="11"/>
      <dgm:spPr>
        <a:ln>
          <a:solidFill>
            <a:srgbClr val="C00000"/>
          </a:solidFill>
        </a:ln>
      </dgm:spPr>
    </dgm:pt>
    <dgm:pt modelId="{9C2A51AD-F921-204A-A161-D57AD8CE3935}" type="pres">
      <dgm:prSet presAssocID="{854A2DD0-9DD5-A345-8B00-CFA45FCFA26E}" presName="vertSpace2b" presStyleCnt="0"/>
      <dgm:spPr/>
    </dgm:pt>
  </dgm:ptLst>
  <dgm:cxnLst>
    <dgm:cxn modelId="{874C020A-EFD3-BC4E-9C76-F88C1AEB87D2}" type="presOf" srcId="{714CB5B9-56FE-764A-88D7-BA60AF25EECE}" destId="{F5451ED1-00EF-B747-A586-394EDC8B4C82}" srcOrd="0" destOrd="0" presId="urn:microsoft.com/office/officeart/2008/layout/LinedList"/>
    <dgm:cxn modelId="{B33B2412-975F-5143-9655-2237C3F3C243}" srcId="{AF40C8E9-FE33-DC41-A361-2D422989D24D}" destId="{714CB5B9-56FE-764A-88D7-BA60AF25EECE}" srcOrd="1" destOrd="0" parTransId="{143C380C-437A-064F-9D2F-F85068404545}" sibTransId="{5665B61A-9C2E-8B4D-92A4-F8EAE82E3249}"/>
    <dgm:cxn modelId="{27697618-6393-FE4B-A0DF-97818D702901}" type="presOf" srcId="{AF40C8E9-FE33-DC41-A361-2D422989D24D}" destId="{E5A00FF9-422C-4A4D-A268-31BE7439264E}" srcOrd="0" destOrd="0" presId="urn:microsoft.com/office/officeart/2008/layout/LinedList"/>
    <dgm:cxn modelId="{1FAE7D19-0BD8-6F4B-8ECE-1BDB4458ABEC}" type="presOf" srcId="{CFE84274-715A-F74F-996D-288D8BB3F9F8}" destId="{98C6AD6B-23E7-C349-999B-70163A15BCE4}" srcOrd="0" destOrd="0" presId="urn:microsoft.com/office/officeart/2008/layout/LinedList"/>
    <dgm:cxn modelId="{98EB7034-409D-574B-B9E9-A1340822AC5E}" srcId="{AF40C8E9-FE33-DC41-A361-2D422989D24D}" destId="{99A3B563-B44C-734A-A01D-164277F88521}" srcOrd="0" destOrd="0" parTransId="{E1C424C5-62D5-B246-85D1-EE0109123C8F}" sibTransId="{AC4CC4ED-3795-4B4D-BC32-C83F36EBE466}"/>
    <dgm:cxn modelId="{EEC96039-38D2-794A-B913-C4F4D853F6A1}" srcId="{AF40C8E9-FE33-DC41-A361-2D422989D24D}" destId="{AA5BE9E1-9DB7-F64F-B076-552AFCA991C8}" srcOrd="2" destOrd="0" parTransId="{48D3DA47-EB19-F846-BF94-F5707F33C4EE}" sibTransId="{00084DCD-CAA3-BE47-B677-BD6D9DD4EE5F}"/>
    <dgm:cxn modelId="{A03D143E-6A05-F14E-AD61-10166F8FF7A1}" srcId="{AF40C8E9-FE33-DC41-A361-2D422989D24D}" destId="{9382D16B-7AC2-464D-977B-F26F7FD83DF8}" srcOrd="3" destOrd="0" parTransId="{6BBA7F17-A1D4-924D-87DE-F167BEB4EDD2}" sibTransId="{31134643-174C-5A42-9E44-31B44C30659C}"/>
    <dgm:cxn modelId="{91D4ED3F-D358-DA49-B9EF-B467C94C803B}" type="presOf" srcId="{854A2DD0-9DD5-A345-8B00-CFA45FCFA26E}" destId="{9831628C-1971-9545-A8AF-8040736F2C45}" srcOrd="0" destOrd="0" presId="urn:microsoft.com/office/officeart/2008/layout/LinedList"/>
    <dgm:cxn modelId="{B7D30340-1EF4-0840-A028-9CDC8E3939F1}" srcId="{AF40C8E9-FE33-DC41-A361-2D422989D24D}" destId="{CFE84274-715A-F74F-996D-288D8BB3F9F8}" srcOrd="4" destOrd="0" parTransId="{15F3424C-7BFB-394A-B302-1F7C406ED30B}" sibTransId="{98FDBC89-6B08-0243-84EF-F1B4F1812F6E}"/>
    <dgm:cxn modelId="{90734A73-D29C-A747-ADA0-4ACC5536FD40}" srcId="{AF40C8E9-FE33-DC41-A361-2D422989D24D}" destId="{80BE1174-0D7E-094D-9991-F68F6C32FC67}" srcOrd="6" destOrd="0" parTransId="{6C673736-BC38-F64A-B371-C6D8D2106C0D}" sibTransId="{DD103DCD-162E-7E4C-A4A0-7F5A0159A3A5}"/>
    <dgm:cxn modelId="{F30AA653-9972-C74C-8855-6C44BE5E9EEF}" srcId="{AF40C8E9-FE33-DC41-A361-2D422989D24D}" destId="{44EADF1D-B81D-2743-8229-5F02D8CA59E9}" srcOrd="9" destOrd="0" parTransId="{F2B71CF0-3E57-094F-8E4D-441BD419E5A8}" sibTransId="{7151BECC-A49F-8B43-8A4E-05E871AEE7F0}"/>
    <dgm:cxn modelId="{B74C1A56-2764-FD43-8917-F51E6E48EE90}" type="presOf" srcId="{80BE1174-0D7E-094D-9991-F68F6C32FC67}" destId="{A56E3CE5-5DCE-FE4E-BB51-12DA33A540D5}" srcOrd="0" destOrd="0" presId="urn:microsoft.com/office/officeart/2008/layout/LinedList"/>
    <dgm:cxn modelId="{13711F7A-C15A-E94D-AA21-396387A896CF}" srcId="{C277405E-BBA7-C741-A091-494B0408E6C7}" destId="{AF40C8E9-FE33-DC41-A361-2D422989D24D}" srcOrd="0" destOrd="0" parTransId="{E252CA35-7FB6-B34A-BDE9-4A59BC4C2EAC}" sibTransId="{5BF5E1DE-BAE4-CD4A-BDB1-42F05AA12443}"/>
    <dgm:cxn modelId="{A139057C-855F-954B-A0C5-D6A4A7E7156A}" type="presOf" srcId="{97C21992-705C-A440-94D1-90924563E5CC}" destId="{7B28CFFC-12D7-C543-97D0-EDBA26ABD513}" srcOrd="0" destOrd="0" presId="urn:microsoft.com/office/officeart/2008/layout/LinedList"/>
    <dgm:cxn modelId="{BD66588D-FA7E-5E43-9B43-7AEB6F7ADD92}" type="presOf" srcId="{06DFE036-6247-3548-8523-31CBC597C711}" destId="{454FB26D-C0F0-F344-970F-823D01B88359}" srcOrd="0" destOrd="0" presId="urn:microsoft.com/office/officeart/2008/layout/LinedList"/>
    <dgm:cxn modelId="{AE9F5395-32D2-404E-8A19-EA62BD4CDFF3}" type="presOf" srcId="{C277405E-BBA7-C741-A091-494B0408E6C7}" destId="{3E477648-683A-2641-9BE6-F68070103A9C}" srcOrd="0" destOrd="0" presId="urn:microsoft.com/office/officeart/2008/layout/LinedList"/>
    <dgm:cxn modelId="{5686009B-AFC2-4943-8EE8-3B587DCC6AC0}" type="presOf" srcId="{99A3B563-B44C-734A-A01D-164277F88521}" destId="{C7C8A9D5-81AD-7642-AFF1-D2779B0B62B2}" srcOrd="0" destOrd="0" presId="urn:microsoft.com/office/officeart/2008/layout/LinedList"/>
    <dgm:cxn modelId="{D0B32CA9-958E-CA4A-B233-3F0079AC01E5}" srcId="{AF40C8E9-FE33-DC41-A361-2D422989D24D}" destId="{06DFE036-6247-3548-8523-31CBC597C711}" srcOrd="8" destOrd="0" parTransId="{72A580F5-E58C-1C45-8F40-A14124C8C44D}" sibTransId="{983DF78C-7E9E-094E-9AF5-254641D130FF}"/>
    <dgm:cxn modelId="{A71C7FB0-9EAA-6D4C-9438-4F8BC0DA65E1}" type="presOf" srcId="{5939F7A3-AED1-7040-B081-E65AC4812D4F}" destId="{5CE94798-E931-F94A-8ADA-F9E827D3D489}" srcOrd="0" destOrd="0" presId="urn:microsoft.com/office/officeart/2008/layout/LinedList"/>
    <dgm:cxn modelId="{9D1944C4-9F0F-EF47-A9C6-51DFA8F55D62}" type="presOf" srcId="{9382D16B-7AC2-464D-977B-F26F7FD83DF8}" destId="{819949D1-44B8-3E4B-BE83-89329D0D3B69}" srcOrd="0" destOrd="0" presId="urn:microsoft.com/office/officeart/2008/layout/LinedList"/>
    <dgm:cxn modelId="{499790E3-DF64-8949-A98B-D47785F0C88C}" type="presOf" srcId="{AA5BE9E1-9DB7-F64F-B076-552AFCA991C8}" destId="{BCF732B3-FBD6-AE4C-8943-6A2E86C632D3}" srcOrd="0" destOrd="0" presId="urn:microsoft.com/office/officeart/2008/layout/LinedList"/>
    <dgm:cxn modelId="{FDA1F3E5-C462-B943-A600-FDB1345F53FC}" srcId="{AF40C8E9-FE33-DC41-A361-2D422989D24D}" destId="{854A2DD0-9DD5-A345-8B00-CFA45FCFA26E}" srcOrd="10" destOrd="0" parTransId="{9961732C-8311-2649-BEBD-A0E737C16C94}" sibTransId="{015C3786-235B-FE40-A0C0-E7C458513CED}"/>
    <dgm:cxn modelId="{B5EA4FF8-661D-2E4B-823A-6D430DB0D374}" srcId="{AF40C8E9-FE33-DC41-A361-2D422989D24D}" destId="{97C21992-705C-A440-94D1-90924563E5CC}" srcOrd="7" destOrd="0" parTransId="{6DD2AC37-2FE4-2142-8E5E-04552DD1BD89}" sibTransId="{95E6F87B-529E-A741-8FF1-E24647C9A464}"/>
    <dgm:cxn modelId="{05F83BFB-CFDC-E449-9BEF-5B020C08885A}" type="presOf" srcId="{44EADF1D-B81D-2743-8229-5F02D8CA59E9}" destId="{B428CB8D-4FE5-624E-B5DA-AF550F3D2655}" srcOrd="0" destOrd="0" presId="urn:microsoft.com/office/officeart/2008/layout/LinedList"/>
    <dgm:cxn modelId="{41C944FD-F6F4-BC4A-9E80-151D2123F1E4}" srcId="{AF40C8E9-FE33-DC41-A361-2D422989D24D}" destId="{5939F7A3-AED1-7040-B081-E65AC4812D4F}" srcOrd="5" destOrd="0" parTransId="{5D62E5F8-CA80-5142-98B0-4D5AFF9B533A}" sibTransId="{762DC11C-9F2F-E747-A9BB-7A8A93BFE237}"/>
    <dgm:cxn modelId="{5512F014-9D79-8F49-A4A1-10EC056523F2}" type="presParOf" srcId="{3E477648-683A-2641-9BE6-F68070103A9C}" destId="{F6B7ED8C-DF1B-BB43-8E11-FDA308CADD4C}" srcOrd="0" destOrd="0" presId="urn:microsoft.com/office/officeart/2008/layout/LinedList"/>
    <dgm:cxn modelId="{AF002C1C-D4AF-4948-927F-5074B6FBE66D}" type="presParOf" srcId="{3E477648-683A-2641-9BE6-F68070103A9C}" destId="{A1A0ADEF-92D7-FA45-BB12-EF824ED71977}" srcOrd="1" destOrd="0" presId="urn:microsoft.com/office/officeart/2008/layout/LinedList"/>
    <dgm:cxn modelId="{ED7271BE-90CD-1243-86DF-2523E7B4C1CF}" type="presParOf" srcId="{A1A0ADEF-92D7-FA45-BB12-EF824ED71977}" destId="{E5A00FF9-422C-4A4D-A268-31BE7439264E}" srcOrd="0" destOrd="0" presId="urn:microsoft.com/office/officeart/2008/layout/LinedList"/>
    <dgm:cxn modelId="{FDAEF382-5BE2-7D4B-A64F-F476BC777127}" type="presParOf" srcId="{A1A0ADEF-92D7-FA45-BB12-EF824ED71977}" destId="{E7432839-DC27-9E48-8391-90EE8B0CFD84}" srcOrd="1" destOrd="0" presId="urn:microsoft.com/office/officeart/2008/layout/LinedList"/>
    <dgm:cxn modelId="{271D3F78-35BE-1344-9172-F683F182B1EE}" type="presParOf" srcId="{E7432839-DC27-9E48-8391-90EE8B0CFD84}" destId="{54ECB83F-CCEC-B24B-ABE5-49C89C986BB3}" srcOrd="0" destOrd="0" presId="urn:microsoft.com/office/officeart/2008/layout/LinedList"/>
    <dgm:cxn modelId="{4BAD39D7-3B72-8A44-B9CA-943F044E352D}" type="presParOf" srcId="{E7432839-DC27-9E48-8391-90EE8B0CFD84}" destId="{53E325CE-A789-154A-93E7-466EDF61E6E3}" srcOrd="1" destOrd="0" presId="urn:microsoft.com/office/officeart/2008/layout/LinedList"/>
    <dgm:cxn modelId="{D7586120-6422-8848-935C-107578B1108C}" type="presParOf" srcId="{53E325CE-A789-154A-93E7-466EDF61E6E3}" destId="{6028E9F9-CFA4-D546-94D4-B2E26EF13D3D}" srcOrd="0" destOrd="0" presId="urn:microsoft.com/office/officeart/2008/layout/LinedList"/>
    <dgm:cxn modelId="{EFDC96FB-499D-AB48-81E9-44C275347E5E}" type="presParOf" srcId="{53E325CE-A789-154A-93E7-466EDF61E6E3}" destId="{C7C8A9D5-81AD-7642-AFF1-D2779B0B62B2}" srcOrd="1" destOrd="0" presId="urn:microsoft.com/office/officeart/2008/layout/LinedList"/>
    <dgm:cxn modelId="{0F6655D9-84C9-964E-ABDC-617FC632426D}" type="presParOf" srcId="{53E325CE-A789-154A-93E7-466EDF61E6E3}" destId="{2FA681B5-791A-F24A-B6C3-560004719A6D}" srcOrd="2" destOrd="0" presId="urn:microsoft.com/office/officeart/2008/layout/LinedList"/>
    <dgm:cxn modelId="{5C54C36B-3ACC-7741-A410-8CFFC3F4CFED}" type="presParOf" srcId="{E7432839-DC27-9E48-8391-90EE8B0CFD84}" destId="{95FD8373-1128-6743-A5AA-492B9611AC69}" srcOrd="2" destOrd="0" presId="urn:microsoft.com/office/officeart/2008/layout/LinedList"/>
    <dgm:cxn modelId="{AE63C528-77A2-3F4D-B3AB-06D4938092E0}" type="presParOf" srcId="{E7432839-DC27-9E48-8391-90EE8B0CFD84}" destId="{8750EA54-6B7E-0643-A9F1-882944449B87}" srcOrd="3" destOrd="0" presId="urn:microsoft.com/office/officeart/2008/layout/LinedList"/>
    <dgm:cxn modelId="{8B84971D-D15D-1140-A2D1-E852EB5CE05D}" type="presParOf" srcId="{E7432839-DC27-9E48-8391-90EE8B0CFD84}" destId="{9CAFF19C-CC3A-0842-B45C-F4511C1E0367}" srcOrd="4" destOrd="0" presId="urn:microsoft.com/office/officeart/2008/layout/LinedList"/>
    <dgm:cxn modelId="{AE85A20D-BFC3-CB43-BEE2-3762DAA7FAF3}" type="presParOf" srcId="{9CAFF19C-CC3A-0842-B45C-F4511C1E0367}" destId="{34FFD52E-BE38-724F-B18C-CCD26B8221F1}" srcOrd="0" destOrd="0" presId="urn:microsoft.com/office/officeart/2008/layout/LinedList"/>
    <dgm:cxn modelId="{F3F4E2CF-5AE0-1C4F-A266-F1F6D56F5D99}" type="presParOf" srcId="{9CAFF19C-CC3A-0842-B45C-F4511C1E0367}" destId="{F5451ED1-00EF-B747-A586-394EDC8B4C82}" srcOrd="1" destOrd="0" presId="urn:microsoft.com/office/officeart/2008/layout/LinedList"/>
    <dgm:cxn modelId="{A613C6D8-72DF-8944-AC60-C3C38693714D}" type="presParOf" srcId="{9CAFF19C-CC3A-0842-B45C-F4511C1E0367}" destId="{8EB442A4-09A3-7C43-A4A0-1440D2B83A77}" srcOrd="2" destOrd="0" presId="urn:microsoft.com/office/officeart/2008/layout/LinedList"/>
    <dgm:cxn modelId="{39713BC1-B66B-BC46-9753-E08DE582B133}" type="presParOf" srcId="{E7432839-DC27-9E48-8391-90EE8B0CFD84}" destId="{461D1BDE-257E-2B4D-85AC-84736DDCFF61}" srcOrd="5" destOrd="0" presId="urn:microsoft.com/office/officeart/2008/layout/LinedList"/>
    <dgm:cxn modelId="{A3376EA4-F238-B84A-A52B-7DF688B3A2B0}" type="presParOf" srcId="{E7432839-DC27-9E48-8391-90EE8B0CFD84}" destId="{0AF577D8-6E9E-4647-9304-5C6F3C930D25}" srcOrd="6" destOrd="0" presId="urn:microsoft.com/office/officeart/2008/layout/LinedList"/>
    <dgm:cxn modelId="{2DC5C40A-D90F-9D43-846A-32EB1AEE82F4}" type="presParOf" srcId="{E7432839-DC27-9E48-8391-90EE8B0CFD84}" destId="{63EF689B-9C94-A64A-88BD-6F842ACA4937}" srcOrd="7" destOrd="0" presId="urn:microsoft.com/office/officeart/2008/layout/LinedList"/>
    <dgm:cxn modelId="{5638D4CC-2CF1-E64C-BDDA-39ECA5834CB1}" type="presParOf" srcId="{63EF689B-9C94-A64A-88BD-6F842ACA4937}" destId="{5ADD2E5C-C9A7-4841-8205-8EA85684375D}" srcOrd="0" destOrd="0" presId="urn:microsoft.com/office/officeart/2008/layout/LinedList"/>
    <dgm:cxn modelId="{8EFC9E73-3926-F645-9987-27EF361BA6EF}" type="presParOf" srcId="{63EF689B-9C94-A64A-88BD-6F842ACA4937}" destId="{BCF732B3-FBD6-AE4C-8943-6A2E86C632D3}" srcOrd="1" destOrd="0" presId="urn:microsoft.com/office/officeart/2008/layout/LinedList"/>
    <dgm:cxn modelId="{5190C5D1-0FF8-7B41-9970-CB9631E60206}" type="presParOf" srcId="{63EF689B-9C94-A64A-88BD-6F842ACA4937}" destId="{B29A0A80-919B-DD44-BEF9-DF27E8B4C6E3}" srcOrd="2" destOrd="0" presId="urn:microsoft.com/office/officeart/2008/layout/LinedList"/>
    <dgm:cxn modelId="{ABAA99E4-77CF-A94D-BFEA-0079832E7255}" type="presParOf" srcId="{E7432839-DC27-9E48-8391-90EE8B0CFD84}" destId="{22BB05F9-27CF-FE43-A82E-11789DC60344}" srcOrd="8" destOrd="0" presId="urn:microsoft.com/office/officeart/2008/layout/LinedList"/>
    <dgm:cxn modelId="{814202BB-6DF7-6046-ABBA-B997F0A867C2}" type="presParOf" srcId="{E7432839-DC27-9E48-8391-90EE8B0CFD84}" destId="{A289D140-DDA3-9F47-95CC-6BCB464F220C}" srcOrd="9" destOrd="0" presId="urn:microsoft.com/office/officeart/2008/layout/LinedList"/>
    <dgm:cxn modelId="{D248D12D-E89B-A646-AFB2-69EE06427DF5}" type="presParOf" srcId="{E7432839-DC27-9E48-8391-90EE8B0CFD84}" destId="{CD007D89-FC2E-E946-A439-3ED366177AD4}" srcOrd="10" destOrd="0" presId="urn:microsoft.com/office/officeart/2008/layout/LinedList"/>
    <dgm:cxn modelId="{3F6B4105-4344-414B-B231-AE249A3B26E6}" type="presParOf" srcId="{CD007D89-FC2E-E946-A439-3ED366177AD4}" destId="{B660D40F-AB7F-EB4C-B3D2-312D348DB833}" srcOrd="0" destOrd="0" presId="urn:microsoft.com/office/officeart/2008/layout/LinedList"/>
    <dgm:cxn modelId="{6F83ADCF-3B96-8A4F-8991-CC7EC8C094B9}" type="presParOf" srcId="{CD007D89-FC2E-E946-A439-3ED366177AD4}" destId="{819949D1-44B8-3E4B-BE83-89329D0D3B69}" srcOrd="1" destOrd="0" presId="urn:microsoft.com/office/officeart/2008/layout/LinedList"/>
    <dgm:cxn modelId="{EE513801-0109-FB46-B997-506EA0217DCD}" type="presParOf" srcId="{CD007D89-FC2E-E946-A439-3ED366177AD4}" destId="{2BB715BE-5DD9-2A48-A1F5-BA1D1F340332}" srcOrd="2" destOrd="0" presId="urn:microsoft.com/office/officeart/2008/layout/LinedList"/>
    <dgm:cxn modelId="{F6BDC314-22F7-864C-A360-436140B3D5A9}" type="presParOf" srcId="{E7432839-DC27-9E48-8391-90EE8B0CFD84}" destId="{F175A498-BE65-4948-B760-49D4CB3B8097}" srcOrd="11" destOrd="0" presId="urn:microsoft.com/office/officeart/2008/layout/LinedList"/>
    <dgm:cxn modelId="{93F3981E-05C8-4F48-B2B0-7262A8EF8299}" type="presParOf" srcId="{E7432839-DC27-9E48-8391-90EE8B0CFD84}" destId="{85F3E725-4058-AA46-B72C-19D231CA768D}" srcOrd="12" destOrd="0" presId="urn:microsoft.com/office/officeart/2008/layout/LinedList"/>
    <dgm:cxn modelId="{6697F112-9A23-DB4B-8B1D-11896F981C35}" type="presParOf" srcId="{E7432839-DC27-9E48-8391-90EE8B0CFD84}" destId="{DB5ACFE3-55C4-D34D-AB6C-F2F5B64F496E}" srcOrd="13" destOrd="0" presId="urn:microsoft.com/office/officeart/2008/layout/LinedList"/>
    <dgm:cxn modelId="{8EB72CC2-5FA1-9243-91F4-237366C6E3E1}" type="presParOf" srcId="{DB5ACFE3-55C4-D34D-AB6C-F2F5B64F496E}" destId="{35AB01E6-3DCA-014C-8F59-C0D58DD23A37}" srcOrd="0" destOrd="0" presId="urn:microsoft.com/office/officeart/2008/layout/LinedList"/>
    <dgm:cxn modelId="{9A6378AA-EB71-4E45-9930-B71BA7FE4AAB}" type="presParOf" srcId="{DB5ACFE3-55C4-D34D-AB6C-F2F5B64F496E}" destId="{98C6AD6B-23E7-C349-999B-70163A15BCE4}" srcOrd="1" destOrd="0" presId="urn:microsoft.com/office/officeart/2008/layout/LinedList"/>
    <dgm:cxn modelId="{5F1F6B79-E9BE-DE4D-B1D2-0B45F31A9FB7}" type="presParOf" srcId="{DB5ACFE3-55C4-D34D-AB6C-F2F5B64F496E}" destId="{C029418B-96D5-D844-B3FF-E66DBEEAF7AF}" srcOrd="2" destOrd="0" presId="urn:microsoft.com/office/officeart/2008/layout/LinedList"/>
    <dgm:cxn modelId="{13F5B723-B486-C540-85B0-E1D53284028F}" type="presParOf" srcId="{E7432839-DC27-9E48-8391-90EE8B0CFD84}" destId="{88E117DF-2768-BE4C-A9C1-FC32C336DE38}" srcOrd="14" destOrd="0" presId="urn:microsoft.com/office/officeart/2008/layout/LinedList"/>
    <dgm:cxn modelId="{38AF62A4-2787-F145-858A-44CEDF758EAE}" type="presParOf" srcId="{E7432839-DC27-9E48-8391-90EE8B0CFD84}" destId="{2F597288-5D7E-7847-973B-FA2E0EBE19D8}" srcOrd="15" destOrd="0" presId="urn:microsoft.com/office/officeart/2008/layout/LinedList"/>
    <dgm:cxn modelId="{A903AAA6-11D5-CD4A-A857-F67CCFC52975}" type="presParOf" srcId="{E7432839-DC27-9E48-8391-90EE8B0CFD84}" destId="{7EB4EFF6-6F7B-EF46-AC93-4FC905E89956}" srcOrd="16" destOrd="0" presId="urn:microsoft.com/office/officeart/2008/layout/LinedList"/>
    <dgm:cxn modelId="{6A1202B0-BF6B-4042-8649-F8D78DBCA92A}" type="presParOf" srcId="{7EB4EFF6-6F7B-EF46-AC93-4FC905E89956}" destId="{2CF53914-C4DE-C64C-A8C1-C50A2FD5E4D1}" srcOrd="0" destOrd="0" presId="urn:microsoft.com/office/officeart/2008/layout/LinedList"/>
    <dgm:cxn modelId="{ECF98CF8-D5CF-A143-8032-32E9594EC1B6}" type="presParOf" srcId="{7EB4EFF6-6F7B-EF46-AC93-4FC905E89956}" destId="{5CE94798-E931-F94A-8ADA-F9E827D3D489}" srcOrd="1" destOrd="0" presId="urn:microsoft.com/office/officeart/2008/layout/LinedList"/>
    <dgm:cxn modelId="{9C24CB79-ADB7-8645-B6BF-18329B6C9AE5}" type="presParOf" srcId="{7EB4EFF6-6F7B-EF46-AC93-4FC905E89956}" destId="{CD0940DD-E088-154B-8EEB-CD71F644DB1D}" srcOrd="2" destOrd="0" presId="urn:microsoft.com/office/officeart/2008/layout/LinedList"/>
    <dgm:cxn modelId="{B7DF54D2-5BFC-D042-83C4-99BBB6A99720}" type="presParOf" srcId="{E7432839-DC27-9E48-8391-90EE8B0CFD84}" destId="{0A6E7B9F-16DF-D543-9085-63BF8088440C}" srcOrd="17" destOrd="0" presId="urn:microsoft.com/office/officeart/2008/layout/LinedList"/>
    <dgm:cxn modelId="{5EE262CC-6B67-8C43-A031-EFBBABF91414}" type="presParOf" srcId="{E7432839-DC27-9E48-8391-90EE8B0CFD84}" destId="{926E0BC0-77E0-664D-93BD-57A3AE63FA9E}" srcOrd="18" destOrd="0" presId="urn:microsoft.com/office/officeart/2008/layout/LinedList"/>
    <dgm:cxn modelId="{CD2DB9F7-3A37-6E40-9CC0-F04351389C07}" type="presParOf" srcId="{E7432839-DC27-9E48-8391-90EE8B0CFD84}" destId="{747B01C3-23B6-F44C-91EE-A86B3EE7569D}" srcOrd="19" destOrd="0" presId="urn:microsoft.com/office/officeart/2008/layout/LinedList"/>
    <dgm:cxn modelId="{71D3D78C-E1B3-0D43-AF3B-78280EFD4E37}" type="presParOf" srcId="{747B01C3-23B6-F44C-91EE-A86B3EE7569D}" destId="{37968186-5337-1E48-8E49-884B0957C6C6}" srcOrd="0" destOrd="0" presId="urn:microsoft.com/office/officeart/2008/layout/LinedList"/>
    <dgm:cxn modelId="{68C9E758-B363-774D-86CF-EF06A805BDED}" type="presParOf" srcId="{747B01C3-23B6-F44C-91EE-A86B3EE7569D}" destId="{A56E3CE5-5DCE-FE4E-BB51-12DA33A540D5}" srcOrd="1" destOrd="0" presId="urn:microsoft.com/office/officeart/2008/layout/LinedList"/>
    <dgm:cxn modelId="{F4D4D832-471C-414A-AB64-3E9D7680D5D3}" type="presParOf" srcId="{747B01C3-23B6-F44C-91EE-A86B3EE7569D}" destId="{FC1CBD44-E90C-6749-942A-BD1955D83185}" srcOrd="2" destOrd="0" presId="urn:microsoft.com/office/officeart/2008/layout/LinedList"/>
    <dgm:cxn modelId="{E0A864CF-8838-4240-B7E5-34E8D09CBD46}" type="presParOf" srcId="{E7432839-DC27-9E48-8391-90EE8B0CFD84}" destId="{D83CF3B8-1290-E640-9490-947A5737989E}" srcOrd="20" destOrd="0" presId="urn:microsoft.com/office/officeart/2008/layout/LinedList"/>
    <dgm:cxn modelId="{E21E0439-B95B-3044-A21B-4240B8CF29DA}" type="presParOf" srcId="{E7432839-DC27-9E48-8391-90EE8B0CFD84}" destId="{12DB07A7-63AE-494C-A8A3-FAEDE9B2A72A}" srcOrd="21" destOrd="0" presId="urn:microsoft.com/office/officeart/2008/layout/LinedList"/>
    <dgm:cxn modelId="{7F857F71-FBD0-8A40-A4C6-90BFFDD7F1FB}" type="presParOf" srcId="{E7432839-DC27-9E48-8391-90EE8B0CFD84}" destId="{B35171E2-3600-9E4D-B09B-3B4B6EE49C84}" srcOrd="22" destOrd="0" presId="urn:microsoft.com/office/officeart/2008/layout/LinedList"/>
    <dgm:cxn modelId="{4C8AB6E2-9C60-7344-A829-52210E953E6A}" type="presParOf" srcId="{B35171E2-3600-9E4D-B09B-3B4B6EE49C84}" destId="{C9F809C4-D037-2247-A3B2-2C5AEEE77BF0}" srcOrd="0" destOrd="0" presId="urn:microsoft.com/office/officeart/2008/layout/LinedList"/>
    <dgm:cxn modelId="{09A70E0B-148E-C740-843B-559C4AFB2A11}" type="presParOf" srcId="{B35171E2-3600-9E4D-B09B-3B4B6EE49C84}" destId="{7B28CFFC-12D7-C543-97D0-EDBA26ABD513}" srcOrd="1" destOrd="0" presId="urn:microsoft.com/office/officeart/2008/layout/LinedList"/>
    <dgm:cxn modelId="{6CDE984E-5C06-4341-BA8A-4C31FCEEB7DB}" type="presParOf" srcId="{B35171E2-3600-9E4D-B09B-3B4B6EE49C84}" destId="{8D53E8C0-7AAE-8F4C-AFAF-55AB20E39797}" srcOrd="2" destOrd="0" presId="urn:microsoft.com/office/officeart/2008/layout/LinedList"/>
    <dgm:cxn modelId="{4C411AC4-6BE4-6343-902C-A9259B7D1038}" type="presParOf" srcId="{E7432839-DC27-9E48-8391-90EE8B0CFD84}" destId="{A7371005-EBE8-3143-9837-9062D4B80CCC}" srcOrd="23" destOrd="0" presId="urn:microsoft.com/office/officeart/2008/layout/LinedList"/>
    <dgm:cxn modelId="{F48B193F-D0C0-9A45-AAB6-E6399EB3BA7D}" type="presParOf" srcId="{E7432839-DC27-9E48-8391-90EE8B0CFD84}" destId="{ACF64B8F-D08D-224E-A698-4CAE4D79353A}" srcOrd="24" destOrd="0" presId="urn:microsoft.com/office/officeart/2008/layout/LinedList"/>
    <dgm:cxn modelId="{D39AD7F8-7596-544A-BE7B-F1754D36DB72}" type="presParOf" srcId="{E7432839-DC27-9E48-8391-90EE8B0CFD84}" destId="{E3CFCA4B-4969-5042-B365-32811BA71B87}" srcOrd="25" destOrd="0" presId="urn:microsoft.com/office/officeart/2008/layout/LinedList"/>
    <dgm:cxn modelId="{409CE0DE-867D-DD41-8795-30C5E1FF8F01}" type="presParOf" srcId="{E3CFCA4B-4969-5042-B365-32811BA71B87}" destId="{3567FE11-6930-2D49-A735-E04B2E560E85}" srcOrd="0" destOrd="0" presId="urn:microsoft.com/office/officeart/2008/layout/LinedList"/>
    <dgm:cxn modelId="{8B762C70-C6A8-B74B-9485-F101E0DD3CA3}" type="presParOf" srcId="{E3CFCA4B-4969-5042-B365-32811BA71B87}" destId="{454FB26D-C0F0-F344-970F-823D01B88359}" srcOrd="1" destOrd="0" presId="urn:microsoft.com/office/officeart/2008/layout/LinedList"/>
    <dgm:cxn modelId="{56ABE554-3034-4447-9CFC-86501F54C46D}" type="presParOf" srcId="{E3CFCA4B-4969-5042-B365-32811BA71B87}" destId="{0966B9F6-C534-5B4A-8800-4AFD83963C11}" srcOrd="2" destOrd="0" presId="urn:microsoft.com/office/officeart/2008/layout/LinedList"/>
    <dgm:cxn modelId="{7CD2587A-CBD2-A240-8AB5-31AE86F17E88}" type="presParOf" srcId="{E7432839-DC27-9E48-8391-90EE8B0CFD84}" destId="{AFB6404F-B2C9-4C4D-961F-CF12360F8168}" srcOrd="26" destOrd="0" presId="urn:microsoft.com/office/officeart/2008/layout/LinedList"/>
    <dgm:cxn modelId="{8D02601B-CABE-0544-8E52-9B89DA7AAFE8}" type="presParOf" srcId="{E7432839-DC27-9E48-8391-90EE8B0CFD84}" destId="{8D0C0ADC-05E6-204B-8580-C3108761EDE6}" srcOrd="27" destOrd="0" presId="urn:microsoft.com/office/officeart/2008/layout/LinedList"/>
    <dgm:cxn modelId="{612371B1-2D14-284F-B060-6126A07E8246}" type="presParOf" srcId="{E7432839-DC27-9E48-8391-90EE8B0CFD84}" destId="{31EEAE25-E30F-564E-AA05-C1C425EE1BCF}" srcOrd="28" destOrd="0" presId="urn:microsoft.com/office/officeart/2008/layout/LinedList"/>
    <dgm:cxn modelId="{FEECD1F3-1868-8748-B759-1416A05BFF63}" type="presParOf" srcId="{31EEAE25-E30F-564E-AA05-C1C425EE1BCF}" destId="{DA3FCEE2-385E-F74F-8025-27330F1E875F}" srcOrd="0" destOrd="0" presId="urn:microsoft.com/office/officeart/2008/layout/LinedList"/>
    <dgm:cxn modelId="{FC8F6773-D062-5742-8ABE-EE8B3E32CEDE}" type="presParOf" srcId="{31EEAE25-E30F-564E-AA05-C1C425EE1BCF}" destId="{B428CB8D-4FE5-624E-B5DA-AF550F3D2655}" srcOrd="1" destOrd="0" presId="urn:microsoft.com/office/officeart/2008/layout/LinedList"/>
    <dgm:cxn modelId="{2BB07991-ED14-884D-898B-AD87AAF78372}" type="presParOf" srcId="{31EEAE25-E30F-564E-AA05-C1C425EE1BCF}" destId="{F1F50765-0857-E745-BBAB-ECAD34ADDE7F}" srcOrd="2" destOrd="0" presId="urn:microsoft.com/office/officeart/2008/layout/LinedList"/>
    <dgm:cxn modelId="{27ED4A12-D2BA-EA49-B15D-F9B460690AEF}" type="presParOf" srcId="{E7432839-DC27-9E48-8391-90EE8B0CFD84}" destId="{75354FD6-CD1F-D548-AA7D-A83371639313}" srcOrd="29" destOrd="0" presId="urn:microsoft.com/office/officeart/2008/layout/LinedList"/>
    <dgm:cxn modelId="{DD6D2AFE-9A76-2541-AB73-8E7B04FFE4AF}" type="presParOf" srcId="{E7432839-DC27-9E48-8391-90EE8B0CFD84}" destId="{F2D31668-EF94-D148-A349-05857C81EC84}" srcOrd="30" destOrd="0" presId="urn:microsoft.com/office/officeart/2008/layout/LinedList"/>
    <dgm:cxn modelId="{60F46BFD-1FFD-4F4B-A179-9D2CDF3A3F8D}" type="presParOf" srcId="{E7432839-DC27-9E48-8391-90EE8B0CFD84}" destId="{3958C3A1-D400-C24C-BB2A-AD202436946C}" srcOrd="31" destOrd="0" presId="urn:microsoft.com/office/officeart/2008/layout/LinedList"/>
    <dgm:cxn modelId="{0DE32303-33FD-A042-8B49-C21C10EF5911}" type="presParOf" srcId="{3958C3A1-D400-C24C-BB2A-AD202436946C}" destId="{5B8B287D-B577-0343-834A-3E8F30A8A0AA}" srcOrd="0" destOrd="0" presId="urn:microsoft.com/office/officeart/2008/layout/LinedList"/>
    <dgm:cxn modelId="{EC0A8D31-8460-7747-959B-7A46711D5855}" type="presParOf" srcId="{3958C3A1-D400-C24C-BB2A-AD202436946C}" destId="{9831628C-1971-9545-A8AF-8040736F2C45}" srcOrd="1" destOrd="0" presId="urn:microsoft.com/office/officeart/2008/layout/LinedList"/>
    <dgm:cxn modelId="{36219882-25AE-8F4C-AC90-D807CA00FDB3}" type="presParOf" srcId="{3958C3A1-D400-C24C-BB2A-AD202436946C}" destId="{7DC56EA3-6D0E-B749-982B-FEE28029C6AD}" srcOrd="2" destOrd="0" presId="urn:microsoft.com/office/officeart/2008/layout/LinedList"/>
    <dgm:cxn modelId="{E5C87508-0A4E-8949-A240-9781DC1EE96A}" type="presParOf" srcId="{E7432839-DC27-9E48-8391-90EE8B0CFD84}" destId="{D347151C-0658-F446-ACF4-4DA2B05C209F}" srcOrd="32" destOrd="0" presId="urn:microsoft.com/office/officeart/2008/layout/LinedList"/>
    <dgm:cxn modelId="{9E59B26B-8A1A-6D4E-83D8-2FA69FD93D00}" type="presParOf" srcId="{E7432839-DC27-9E48-8391-90EE8B0CFD84}" destId="{9C2A51AD-F921-204A-A161-D57AD8CE3935}" srcOrd="3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6CEA6D-FB9A-6540-9820-DA700F77334D}" type="doc">
      <dgm:prSet loTypeId="urn:microsoft.com/office/officeart/2008/layout/LinedList" loCatId="" qsTypeId="urn:microsoft.com/office/officeart/2005/8/quickstyle/simple5" qsCatId="simple" csTypeId="urn:microsoft.com/office/officeart/2005/8/colors/accent2_4" csCatId="accent2" phldr="1"/>
      <dgm:spPr/>
      <dgm:t>
        <a:bodyPr/>
        <a:lstStyle/>
        <a:p>
          <a:endParaRPr lang="en-US"/>
        </a:p>
      </dgm:t>
    </dgm:pt>
    <dgm:pt modelId="{4C16E8F6-C808-C841-A4C4-0F250AB7B5D9}">
      <dgm:prSet phldrT="[Text]" custT="1"/>
      <dgm:spPr/>
      <dgm:t>
        <a:bodyPr anchor="ctr"/>
        <a:lstStyle/>
        <a:p>
          <a:pPr algn="l"/>
          <a:r>
            <a:rPr lang="en-US" sz="2400" b="1" dirty="0">
              <a:solidFill>
                <a:srgbClr val="BF2C27"/>
              </a:solidFill>
              <a:latin typeface="Segoe UI Semilight" panose="020B0402040204020203" pitchFamily="34" charset="0"/>
              <a:cs typeface="Segoe UI Semilight" panose="020B0402040204020203" pitchFamily="34" charset="0"/>
            </a:rPr>
            <a:t>Developers</a:t>
          </a:r>
          <a:endParaRPr lang="en-US" sz="2400" b="1" dirty="0"/>
        </a:p>
      </dgm:t>
    </dgm:pt>
    <dgm:pt modelId="{71A5BA70-B320-A64F-BFC8-5758A0D5CC45}" type="parTrans" cxnId="{0A6FE3EC-DFE7-D841-981D-A7A21C792F1E}">
      <dgm:prSet/>
      <dgm:spPr/>
      <dgm:t>
        <a:bodyPr/>
        <a:lstStyle/>
        <a:p>
          <a:endParaRPr lang="en-US"/>
        </a:p>
      </dgm:t>
    </dgm:pt>
    <dgm:pt modelId="{0F1B5BD8-8412-A444-BA66-851D81E7BAB2}" type="sibTrans" cxnId="{0A6FE3EC-DFE7-D841-981D-A7A21C792F1E}">
      <dgm:prSet/>
      <dgm:spPr/>
      <dgm:t>
        <a:bodyPr/>
        <a:lstStyle/>
        <a:p>
          <a:endParaRPr lang="en-US"/>
        </a:p>
      </dgm:t>
    </dgm:pt>
    <dgm:pt modelId="{DF436326-DC99-8648-9AD8-C4ED85B09C9D}">
      <dgm:prSet phldrT="[Text]" custT="1"/>
      <dgm:spPr/>
      <dgm:t>
        <a:bodyPr anchor="ctr"/>
        <a:lstStyle/>
        <a:p>
          <a:r>
            <a:rPr lang="en-IN" sz="2000" b="0" dirty="0">
              <a:latin typeface="Segoe UI Light" panose="020B0502040204020203" pitchFamily="34" charset="0"/>
              <a:cs typeface="Segoe UI Light" panose="020B0502040204020203" pitchFamily="34" charset="0"/>
            </a:rPr>
            <a:t>Assured Business Growth</a:t>
          </a:r>
          <a:endParaRPr lang="en-US" sz="2000" b="0" dirty="0"/>
        </a:p>
      </dgm:t>
    </dgm:pt>
    <dgm:pt modelId="{E7CC48A1-960B-994C-8AA9-2D6F5F3C8589}" type="parTrans" cxnId="{D3F46546-2ECB-8F40-839E-65A984BB8B4E}">
      <dgm:prSet/>
      <dgm:spPr/>
      <dgm:t>
        <a:bodyPr/>
        <a:lstStyle/>
        <a:p>
          <a:endParaRPr lang="en-US"/>
        </a:p>
      </dgm:t>
    </dgm:pt>
    <dgm:pt modelId="{927AE544-DA22-9C45-8BA1-D7CBB2F8C578}" type="sibTrans" cxnId="{D3F46546-2ECB-8F40-839E-65A984BB8B4E}">
      <dgm:prSet/>
      <dgm:spPr/>
      <dgm:t>
        <a:bodyPr/>
        <a:lstStyle/>
        <a:p>
          <a:endParaRPr lang="en-US"/>
        </a:p>
      </dgm:t>
    </dgm:pt>
    <dgm:pt modelId="{27528818-B083-DC4D-B4EA-34F473E0652C}">
      <dgm:prSet phldrT="[Text]" custT="1"/>
      <dgm:spPr/>
      <dgm:t>
        <a:bodyPr anchor="ctr"/>
        <a:lstStyle/>
        <a:p>
          <a:r>
            <a:rPr lang="en-IN" sz="2000" b="0" dirty="0">
              <a:latin typeface="Segoe UI Light" panose="020B0502040204020203" pitchFamily="34" charset="0"/>
              <a:cs typeface="Segoe UI Light" panose="020B0502040204020203" pitchFamily="34" charset="0"/>
            </a:rPr>
            <a:t>Substantial Reduction in Marketing, Promotion, Operational and Collections Cost</a:t>
          </a:r>
          <a:endParaRPr lang="en-US" sz="2000" b="0" dirty="0"/>
        </a:p>
      </dgm:t>
    </dgm:pt>
    <dgm:pt modelId="{32B30D1A-C8B0-E947-8ACF-6ABE9AC081AF}" type="parTrans" cxnId="{69DD1459-B5F4-5947-8878-9C2BE2099C28}">
      <dgm:prSet/>
      <dgm:spPr/>
      <dgm:t>
        <a:bodyPr/>
        <a:lstStyle/>
        <a:p>
          <a:endParaRPr lang="en-US"/>
        </a:p>
      </dgm:t>
    </dgm:pt>
    <dgm:pt modelId="{798EDE97-C951-A74A-892A-DEF213B01945}" type="sibTrans" cxnId="{69DD1459-B5F4-5947-8878-9C2BE2099C28}">
      <dgm:prSet/>
      <dgm:spPr/>
      <dgm:t>
        <a:bodyPr/>
        <a:lstStyle/>
        <a:p>
          <a:endParaRPr lang="en-US"/>
        </a:p>
      </dgm:t>
    </dgm:pt>
    <dgm:pt modelId="{A9C08508-28EA-FA46-B995-82249EA877B6}">
      <dgm:prSet phldrT="[Text]" custT="1"/>
      <dgm:spPr/>
      <dgm:t>
        <a:bodyPr anchor="ctr"/>
        <a:lstStyle/>
        <a:p>
          <a:r>
            <a:rPr lang="en-IN" sz="2000" b="0" dirty="0">
              <a:latin typeface="Segoe UI Light" panose="020B0502040204020203" pitchFamily="34" charset="0"/>
              <a:cs typeface="Segoe UI Light" panose="020B0502040204020203" pitchFamily="34" charset="0"/>
            </a:rPr>
            <a:t>One-stop Access to all Customer related formalities / activities</a:t>
          </a:r>
          <a:endParaRPr lang="en-US" sz="2000" b="0" dirty="0"/>
        </a:p>
      </dgm:t>
    </dgm:pt>
    <dgm:pt modelId="{28315138-B9D3-E443-B614-02C4F88A4BE3}" type="parTrans" cxnId="{2CCB502B-D35B-0045-9742-54D695A281E2}">
      <dgm:prSet/>
      <dgm:spPr/>
      <dgm:t>
        <a:bodyPr/>
        <a:lstStyle/>
        <a:p>
          <a:endParaRPr lang="en-US"/>
        </a:p>
      </dgm:t>
    </dgm:pt>
    <dgm:pt modelId="{3226364A-C6D3-CF4E-8BA4-F6D7BEDBCA4E}" type="sibTrans" cxnId="{2CCB502B-D35B-0045-9742-54D695A281E2}">
      <dgm:prSet/>
      <dgm:spPr/>
      <dgm:t>
        <a:bodyPr/>
        <a:lstStyle/>
        <a:p>
          <a:endParaRPr lang="en-US"/>
        </a:p>
      </dgm:t>
    </dgm:pt>
    <dgm:pt modelId="{06B1CBCD-CF78-FB42-B239-4B82325B8AD9}">
      <dgm:prSet phldrT="[Text]" custT="1"/>
      <dgm:spPr/>
      <dgm:t>
        <a:bodyPr anchor="ctr"/>
        <a:lstStyle/>
        <a:p>
          <a:r>
            <a:rPr lang="en-IN" sz="2000" b="0" dirty="0">
              <a:latin typeface="Segoe UI Light" panose="020B0502040204020203" pitchFamily="34" charset="0"/>
              <a:cs typeface="Segoe UI Light" panose="020B0502040204020203" pitchFamily="34" charset="0"/>
            </a:rPr>
            <a:t>Retail Finance Accessibility</a:t>
          </a:r>
          <a:endParaRPr lang="en-US" sz="2000" b="0" dirty="0"/>
        </a:p>
      </dgm:t>
    </dgm:pt>
    <dgm:pt modelId="{0004EC69-5E2F-C74D-914A-E7D421329335}" type="parTrans" cxnId="{149BFB30-142E-F244-9B3D-AAE99D5512DB}">
      <dgm:prSet/>
      <dgm:spPr/>
      <dgm:t>
        <a:bodyPr/>
        <a:lstStyle/>
        <a:p>
          <a:endParaRPr lang="en-US"/>
        </a:p>
      </dgm:t>
    </dgm:pt>
    <dgm:pt modelId="{F285A15E-0B38-2C42-A3ED-AAAFB2AC12AC}" type="sibTrans" cxnId="{149BFB30-142E-F244-9B3D-AAE99D5512DB}">
      <dgm:prSet/>
      <dgm:spPr/>
      <dgm:t>
        <a:bodyPr/>
        <a:lstStyle/>
        <a:p>
          <a:endParaRPr lang="en-US"/>
        </a:p>
      </dgm:t>
    </dgm:pt>
    <dgm:pt modelId="{0CF77125-327D-D648-9778-BE4A3390506A}">
      <dgm:prSet phldrT="[Text]" custT="1"/>
      <dgm:spPr/>
      <dgm:t>
        <a:bodyPr anchor="ctr"/>
        <a:lstStyle/>
        <a:p>
          <a:r>
            <a:rPr lang="en-IN" sz="2000" b="0" dirty="0">
              <a:latin typeface="Segoe UI Light" panose="020B0502040204020203" pitchFamily="34" charset="0"/>
              <a:cs typeface="Segoe UI Light" panose="020B0502040204020203" pitchFamily="34" charset="0"/>
            </a:rPr>
            <a:t>Volume with Project Ownership</a:t>
          </a:r>
          <a:endParaRPr lang="en-US" sz="2000" b="0" dirty="0"/>
        </a:p>
      </dgm:t>
    </dgm:pt>
    <dgm:pt modelId="{C5DC5C2D-B0DD-EB40-9769-312147531C67}" type="parTrans" cxnId="{3FA6EBFF-3CAE-1248-960F-DB73C073D46D}">
      <dgm:prSet/>
      <dgm:spPr/>
      <dgm:t>
        <a:bodyPr/>
        <a:lstStyle/>
        <a:p>
          <a:endParaRPr lang="en-US"/>
        </a:p>
      </dgm:t>
    </dgm:pt>
    <dgm:pt modelId="{B2061241-C137-7943-91BF-E4BEAE160BBB}" type="sibTrans" cxnId="{3FA6EBFF-3CAE-1248-960F-DB73C073D46D}">
      <dgm:prSet/>
      <dgm:spPr/>
      <dgm:t>
        <a:bodyPr/>
        <a:lstStyle/>
        <a:p>
          <a:endParaRPr lang="en-US"/>
        </a:p>
      </dgm:t>
    </dgm:pt>
    <dgm:pt modelId="{3A57A439-A2A0-BC48-ABBB-86BC2BAC3FA3}">
      <dgm:prSet phldrT="[Text]" custT="1"/>
      <dgm:spPr/>
      <dgm:t>
        <a:bodyPr anchor="ctr"/>
        <a:lstStyle/>
        <a:p>
          <a:r>
            <a:rPr lang="en-IN" sz="2000" b="0" dirty="0">
              <a:latin typeface="Segoe UI Light" panose="020B0502040204020203" pitchFamily="34" charset="0"/>
              <a:cs typeface="Segoe UI Light" panose="020B0502040204020203" pitchFamily="34" charset="0"/>
            </a:rPr>
            <a:t>Project Finance Accessibility</a:t>
          </a:r>
          <a:endParaRPr lang="en-US" sz="2000" b="0" dirty="0"/>
        </a:p>
      </dgm:t>
    </dgm:pt>
    <dgm:pt modelId="{2017AFD5-2263-2A4E-8152-B01EECBB4CF8}" type="parTrans" cxnId="{6BFCBC3F-01B2-D04B-868E-94F96275274B}">
      <dgm:prSet/>
      <dgm:spPr/>
      <dgm:t>
        <a:bodyPr/>
        <a:lstStyle/>
        <a:p>
          <a:endParaRPr lang="en-US"/>
        </a:p>
      </dgm:t>
    </dgm:pt>
    <dgm:pt modelId="{559F039B-F215-4B45-9C22-8F08E7D966EA}" type="sibTrans" cxnId="{6BFCBC3F-01B2-D04B-868E-94F96275274B}">
      <dgm:prSet/>
      <dgm:spPr/>
      <dgm:t>
        <a:bodyPr/>
        <a:lstStyle/>
        <a:p>
          <a:endParaRPr lang="en-US"/>
        </a:p>
      </dgm:t>
    </dgm:pt>
    <dgm:pt modelId="{D9E40F9E-5686-4B42-A76D-010192851804}">
      <dgm:prSet phldrT="[Text]" custT="1"/>
      <dgm:spPr/>
      <dgm:t>
        <a:bodyPr anchor="ctr"/>
        <a:lstStyle/>
        <a:p>
          <a:r>
            <a:rPr lang="en-IN" sz="2000" b="0" dirty="0">
              <a:latin typeface="Segoe UI Light" panose="020B0502040204020203" pitchFamily="34" charset="0"/>
              <a:cs typeface="Segoe UI Light" panose="020B0502040204020203" pitchFamily="34" charset="0"/>
            </a:rPr>
            <a:t>Common Customer Grievances Platform</a:t>
          </a:r>
          <a:endParaRPr lang="en-US" sz="2000" b="0" dirty="0"/>
        </a:p>
      </dgm:t>
    </dgm:pt>
    <dgm:pt modelId="{44C7A55B-C290-1541-BE8E-9D5F96E255B9}" type="parTrans" cxnId="{77FE50F8-E12B-CA4E-A00E-724DA3103B34}">
      <dgm:prSet/>
      <dgm:spPr/>
      <dgm:t>
        <a:bodyPr/>
        <a:lstStyle/>
        <a:p>
          <a:endParaRPr lang="en-US"/>
        </a:p>
      </dgm:t>
    </dgm:pt>
    <dgm:pt modelId="{46F81CD3-D185-C241-89BA-B3F15D7B3555}" type="sibTrans" cxnId="{77FE50F8-E12B-CA4E-A00E-724DA3103B34}">
      <dgm:prSet/>
      <dgm:spPr/>
      <dgm:t>
        <a:bodyPr/>
        <a:lstStyle/>
        <a:p>
          <a:endParaRPr lang="en-US"/>
        </a:p>
      </dgm:t>
    </dgm:pt>
    <dgm:pt modelId="{02176454-E85D-7844-AD1A-2D9932730FF0}" type="pres">
      <dgm:prSet presAssocID="{D66CEA6D-FB9A-6540-9820-DA700F77334D}" presName="vert0" presStyleCnt="0">
        <dgm:presLayoutVars>
          <dgm:dir/>
          <dgm:animOne val="branch"/>
          <dgm:animLvl val="lvl"/>
        </dgm:presLayoutVars>
      </dgm:prSet>
      <dgm:spPr/>
    </dgm:pt>
    <dgm:pt modelId="{4307AD3A-C929-974E-8002-7EA802451FB6}" type="pres">
      <dgm:prSet presAssocID="{4C16E8F6-C808-C841-A4C4-0F250AB7B5D9}" presName="thickLine" presStyleLbl="alignNode1" presStyleIdx="0" presStyleCnt="1" custLinFactNeighborY="-274"/>
      <dgm:spPr/>
    </dgm:pt>
    <dgm:pt modelId="{863E1DD8-EF28-3646-8B8E-34F2EC6DDF2A}" type="pres">
      <dgm:prSet presAssocID="{4C16E8F6-C808-C841-A4C4-0F250AB7B5D9}" presName="horz1" presStyleCnt="0"/>
      <dgm:spPr/>
    </dgm:pt>
    <dgm:pt modelId="{E508D6B3-0E7B-6341-BBBF-D40E69A97E73}" type="pres">
      <dgm:prSet presAssocID="{4C16E8F6-C808-C841-A4C4-0F250AB7B5D9}" presName="tx1" presStyleLbl="revTx" presStyleIdx="0" presStyleCnt="8" custScaleY="100000" custLinFactNeighborY="3776"/>
      <dgm:spPr/>
    </dgm:pt>
    <dgm:pt modelId="{98857DAF-3ACC-D04E-976D-4E767275BF62}" type="pres">
      <dgm:prSet presAssocID="{4C16E8F6-C808-C841-A4C4-0F250AB7B5D9}" presName="vert1" presStyleCnt="0"/>
      <dgm:spPr/>
    </dgm:pt>
    <dgm:pt modelId="{6F9C53C1-E653-0B49-BD73-C5E19E107B95}" type="pres">
      <dgm:prSet presAssocID="{DF436326-DC99-8648-9AD8-C4ED85B09C9D}" presName="vertSpace2a" presStyleCnt="0"/>
      <dgm:spPr/>
    </dgm:pt>
    <dgm:pt modelId="{0988ED40-A9BD-6C48-A662-6919A4A88851}" type="pres">
      <dgm:prSet presAssocID="{DF436326-DC99-8648-9AD8-C4ED85B09C9D}" presName="horz2" presStyleCnt="0"/>
      <dgm:spPr/>
    </dgm:pt>
    <dgm:pt modelId="{43EC66A0-26C8-F247-BE92-4DD698BEE670}" type="pres">
      <dgm:prSet presAssocID="{DF436326-DC99-8648-9AD8-C4ED85B09C9D}" presName="horzSpace2" presStyleCnt="0"/>
      <dgm:spPr/>
    </dgm:pt>
    <dgm:pt modelId="{F8182DB6-F454-3940-B53B-C486D9A0A172}" type="pres">
      <dgm:prSet presAssocID="{DF436326-DC99-8648-9AD8-C4ED85B09C9D}" presName="tx2" presStyleLbl="revTx" presStyleIdx="1" presStyleCnt="8"/>
      <dgm:spPr/>
    </dgm:pt>
    <dgm:pt modelId="{9D58CC26-385B-D84F-96E4-ABF34FCF3BFD}" type="pres">
      <dgm:prSet presAssocID="{DF436326-DC99-8648-9AD8-C4ED85B09C9D}" presName="vert2" presStyleCnt="0"/>
      <dgm:spPr/>
    </dgm:pt>
    <dgm:pt modelId="{8636069A-78D0-134E-9480-0E715E467F09}" type="pres">
      <dgm:prSet presAssocID="{DF436326-DC99-8648-9AD8-C4ED85B09C9D}" presName="thinLine2b" presStyleLbl="callout" presStyleIdx="0" presStyleCnt="7"/>
      <dgm:spPr>
        <a:ln>
          <a:solidFill>
            <a:srgbClr val="C00000"/>
          </a:solidFill>
        </a:ln>
      </dgm:spPr>
    </dgm:pt>
    <dgm:pt modelId="{8913D373-DAA2-B948-B549-BDB41BEF09CB}" type="pres">
      <dgm:prSet presAssocID="{DF436326-DC99-8648-9AD8-C4ED85B09C9D}" presName="vertSpace2b" presStyleCnt="0"/>
      <dgm:spPr/>
    </dgm:pt>
    <dgm:pt modelId="{52C36F13-48A6-B948-9154-A17AE2111C5C}" type="pres">
      <dgm:prSet presAssocID="{27528818-B083-DC4D-B4EA-34F473E0652C}" presName="horz2" presStyleCnt="0"/>
      <dgm:spPr/>
    </dgm:pt>
    <dgm:pt modelId="{AAA6829B-9BA3-F74B-AA0D-65F1C0FD9823}" type="pres">
      <dgm:prSet presAssocID="{27528818-B083-DC4D-B4EA-34F473E0652C}" presName="horzSpace2" presStyleCnt="0"/>
      <dgm:spPr/>
    </dgm:pt>
    <dgm:pt modelId="{AE5CC51E-248D-6D41-BF71-9A33076E562B}" type="pres">
      <dgm:prSet presAssocID="{27528818-B083-DC4D-B4EA-34F473E0652C}" presName="tx2" presStyleLbl="revTx" presStyleIdx="2" presStyleCnt="8"/>
      <dgm:spPr/>
    </dgm:pt>
    <dgm:pt modelId="{56599BAE-FEBF-E94F-A0FE-64546378B0D3}" type="pres">
      <dgm:prSet presAssocID="{27528818-B083-DC4D-B4EA-34F473E0652C}" presName="vert2" presStyleCnt="0"/>
      <dgm:spPr/>
    </dgm:pt>
    <dgm:pt modelId="{DAF3858D-D2DC-1641-AFE2-4822E5FBA704}" type="pres">
      <dgm:prSet presAssocID="{27528818-B083-DC4D-B4EA-34F473E0652C}" presName="thinLine2b" presStyleLbl="callout" presStyleIdx="1" presStyleCnt="7"/>
      <dgm:spPr>
        <a:ln>
          <a:solidFill>
            <a:srgbClr val="C00000"/>
          </a:solidFill>
        </a:ln>
      </dgm:spPr>
    </dgm:pt>
    <dgm:pt modelId="{DE637CDC-CE27-A24E-931D-EF77C2E8D508}" type="pres">
      <dgm:prSet presAssocID="{27528818-B083-DC4D-B4EA-34F473E0652C}" presName="vertSpace2b" presStyleCnt="0"/>
      <dgm:spPr/>
    </dgm:pt>
    <dgm:pt modelId="{BDC0AC31-3A97-4E43-958D-4F0A01B25B8D}" type="pres">
      <dgm:prSet presAssocID="{A9C08508-28EA-FA46-B995-82249EA877B6}" presName="horz2" presStyleCnt="0"/>
      <dgm:spPr/>
    </dgm:pt>
    <dgm:pt modelId="{CB4EC24B-E0BE-8541-AA38-9997E093E980}" type="pres">
      <dgm:prSet presAssocID="{A9C08508-28EA-FA46-B995-82249EA877B6}" presName="horzSpace2" presStyleCnt="0"/>
      <dgm:spPr/>
    </dgm:pt>
    <dgm:pt modelId="{6565E0DA-48E6-9543-9A02-4DF6EFED5E70}" type="pres">
      <dgm:prSet presAssocID="{A9C08508-28EA-FA46-B995-82249EA877B6}" presName="tx2" presStyleLbl="revTx" presStyleIdx="3" presStyleCnt="8"/>
      <dgm:spPr/>
    </dgm:pt>
    <dgm:pt modelId="{373E744B-BF98-0844-8057-8EC28DDB53C6}" type="pres">
      <dgm:prSet presAssocID="{A9C08508-28EA-FA46-B995-82249EA877B6}" presName="vert2" presStyleCnt="0"/>
      <dgm:spPr/>
    </dgm:pt>
    <dgm:pt modelId="{ABF98BDD-83DB-204A-B806-9FA92827E90C}" type="pres">
      <dgm:prSet presAssocID="{A9C08508-28EA-FA46-B995-82249EA877B6}" presName="thinLine2b" presStyleLbl="callout" presStyleIdx="2" presStyleCnt="7"/>
      <dgm:spPr>
        <a:ln>
          <a:solidFill>
            <a:srgbClr val="C00000"/>
          </a:solidFill>
        </a:ln>
      </dgm:spPr>
    </dgm:pt>
    <dgm:pt modelId="{D66742AC-076D-D447-ADEA-C7C4B90C6040}" type="pres">
      <dgm:prSet presAssocID="{A9C08508-28EA-FA46-B995-82249EA877B6}" presName="vertSpace2b" presStyleCnt="0"/>
      <dgm:spPr/>
    </dgm:pt>
    <dgm:pt modelId="{DC127B6A-D19F-4742-9F37-EA467E2FA0CB}" type="pres">
      <dgm:prSet presAssocID="{06B1CBCD-CF78-FB42-B239-4B82325B8AD9}" presName="horz2" presStyleCnt="0"/>
      <dgm:spPr/>
    </dgm:pt>
    <dgm:pt modelId="{3E640C21-4E7C-244D-A3C6-5166A291D0DE}" type="pres">
      <dgm:prSet presAssocID="{06B1CBCD-CF78-FB42-B239-4B82325B8AD9}" presName="horzSpace2" presStyleCnt="0"/>
      <dgm:spPr/>
    </dgm:pt>
    <dgm:pt modelId="{123F44BE-06CD-0D4B-81D4-CC977CC5EAA2}" type="pres">
      <dgm:prSet presAssocID="{06B1CBCD-CF78-FB42-B239-4B82325B8AD9}" presName="tx2" presStyleLbl="revTx" presStyleIdx="4" presStyleCnt="8"/>
      <dgm:spPr/>
    </dgm:pt>
    <dgm:pt modelId="{5F783CB7-368F-0044-8628-EF4637541EA7}" type="pres">
      <dgm:prSet presAssocID="{06B1CBCD-CF78-FB42-B239-4B82325B8AD9}" presName="vert2" presStyleCnt="0"/>
      <dgm:spPr/>
    </dgm:pt>
    <dgm:pt modelId="{229B5443-2205-8442-A9EF-CAA951080642}" type="pres">
      <dgm:prSet presAssocID="{06B1CBCD-CF78-FB42-B239-4B82325B8AD9}" presName="thinLine2b" presStyleLbl="callout" presStyleIdx="3" presStyleCnt="7"/>
      <dgm:spPr>
        <a:ln>
          <a:solidFill>
            <a:srgbClr val="C00000"/>
          </a:solidFill>
        </a:ln>
      </dgm:spPr>
    </dgm:pt>
    <dgm:pt modelId="{A3B4C1F4-221C-C34D-9D23-F9252E3E1585}" type="pres">
      <dgm:prSet presAssocID="{06B1CBCD-CF78-FB42-B239-4B82325B8AD9}" presName="vertSpace2b" presStyleCnt="0"/>
      <dgm:spPr/>
    </dgm:pt>
    <dgm:pt modelId="{43ECA941-3D86-2840-9F99-61BAB6681B4E}" type="pres">
      <dgm:prSet presAssocID="{0CF77125-327D-D648-9778-BE4A3390506A}" presName="horz2" presStyleCnt="0"/>
      <dgm:spPr/>
    </dgm:pt>
    <dgm:pt modelId="{9A6712E3-E0ED-DF41-9AC5-F8D45DB9AC9C}" type="pres">
      <dgm:prSet presAssocID="{0CF77125-327D-D648-9778-BE4A3390506A}" presName="horzSpace2" presStyleCnt="0"/>
      <dgm:spPr/>
    </dgm:pt>
    <dgm:pt modelId="{51D71F1A-02CC-1148-B73B-C4D751C062B3}" type="pres">
      <dgm:prSet presAssocID="{0CF77125-327D-D648-9778-BE4A3390506A}" presName="tx2" presStyleLbl="revTx" presStyleIdx="5" presStyleCnt="8"/>
      <dgm:spPr/>
    </dgm:pt>
    <dgm:pt modelId="{C2C2F5C7-F0C7-5142-A629-902CBC21B5FD}" type="pres">
      <dgm:prSet presAssocID="{0CF77125-327D-D648-9778-BE4A3390506A}" presName="vert2" presStyleCnt="0"/>
      <dgm:spPr/>
    </dgm:pt>
    <dgm:pt modelId="{2E78B098-1E4D-F54C-BF37-950B923ECECD}" type="pres">
      <dgm:prSet presAssocID="{0CF77125-327D-D648-9778-BE4A3390506A}" presName="thinLine2b" presStyleLbl="callout" presStyleIdx="4" presStyleCnt="7"/>
      <dgm:spPr>
        <a:ln>
          <a:solidFill>
            <a:srgbClr val="C00000"/>
          </a:solidFill>
        </a:ln>
      </dgm:spPr>
    </dgm:pt>
    <dgm:pt modelId="{B944FA7C-B84E-454D-A298-D24658E7FBEE}" type="pres">
      <dgm:prSet presAssocID="{0CF77125-327D-D648-9778-BE4A3390506A}" presName="vertSpace2b" presStyleCnt="0"/>
      <dgm:spPr/>
    </dgm:pt>
    <dgm:pt modelId="{CBDCA715-059D-D243-BAC2-D486BDA16FB5}" type="pres">
      <dgm:prSet presAssocID="{3A57A439-A2A0-BC48-ABBB-86BC2BAC3FA3}" presName="horz2" presStyleCnt="0"/>
      <dgm:spPr/>
    </dgm:pt>
    <dgm:pt modelId="{07D6FC82-ADB6-EE40-8F34-B41E4DDD56FB}" type="pres">
      <dgm:prSet presAssocID="{3A57A439-A2A0-BC48-ABBB-86BC2BAC3FA3}" presName="horzSpace2" presStyleCnt="0"/>
      <dgm:spPr/>
    </dgm:pt>
    <dgm:pt modelId="{5B0B5D82-F558-DA49-A938-DC93D004648C}" type="pres">
      <dgm:prSet presAssocID="{3A57A439-A2A0-BC48-ABBB-86BC2BAC3FA3}" presName="tx2" presStyleLbl="revTx" presStyleIdx="6" presStyleCnt="8"/>
      <dgm:spPr/>
    </dgm:pt>
    <dgm:pt modelId="{8C31C938-0DB1-1046-AF6C-222AFD2133DA}" type="pres">
      <dgm:prSet presAssocID="{3A57A439-A2A0-BC48-ABBB-86BC2BAC3FA3}" presName="vert2" presStyleCnt="0"/>
      <dgm:spPr/>
    </dgm:pt>
    <dgm:pt modelId="{1EA2862C-E81E-314F-9956-CED64665DDDC}" type="pres">
      <dgm:prSet presAssocID="{3A57A439-A2A0-BC48-ABBB-86BC2BAC3FA3}" presName="thinLine2b" presStyleLbl="callout" presStyleIdx="5" presStyleCnt="7"/>
      <dgm:spPr>
        <a:ln>
          <a:solidFill>
            <a:srgbClr val="C00000"/>
          </a:solidFill>
        </a:ln>
      </dgm:spPr>
    </dgm:pt>
    <dgm:pt modelId="{F515A074-98EE-C441-9A11-CD2FAE396D9F}" type="pres">
      <dgm:prSet presAssocID="{3A57A439-A2A0-BC48-ABBB-86BC2BAC3FA3}" presName="vertSpace2b" presStyleCnt="0"/>
      <dgm:spPr/>
    </dgm:pt>
    <dgm:pt modelId="{71A73B14-E361-5841-90D1-9475DC93C4BA}" type="pres">
      <dgm:prSet presAssocID="{D9E40F9E-5686-4B42-A76D-010192851804}" presName="horz2" presStyleCnt="0"/>
      <dgm:spPr/>
    </dgm:pt>
    <dgm:pt modelId="{A7622490-D519-1F4F-B784-FAB59946CA32}" type="pres">
      <dgm:prSet presAssocID="{D9E40F9E-5686-4B42-A76D-010192851804}" presName="horzSpace2" presStyleCnt="0"/>
      <dgm:spPr/>
    </dgm:pt>
    <dgm:pt modelId="{59B70933-9E89-B349-9CD1-BD9B5E553826}" type="pres">
      <dgm:prSet presAssocID="{D9E40F9E-5686-4B42-A76D-010192851804}" presName="tx2" presStyleLbl="revTx" presStyleIdx="7" presStyleCnt="8"/>
      <dgm:spPr/>
    </dgm:pt>
    <dgm:pt modelId="{60127A5E-FB15-9F4E-9DF1-C49463664EDF}" type="pres">
      <dgm:prSet presAssocID="{D9E40F9E-5686-4B42-A76D-010192851804}" presName="vert2" presStyleCnt="0"/>
      <dgm:spPr/>
    </dgm:pt>
    <dgm:pt modelId="{361DBA27-3822-0C43-9E9D-E3DF43ADDE7B}" type="pres">
      <dgm:prSet presAssocID="{D9E40F9E-5686-4B42-A76D-010192851804}" presName="thinLine2b" presStyleLbl="callout" presStyleIdx="6" presStyleCnt="7"/>
      <dgm:spPr>
        <a:ln>
          <a:solidFill>
            <a:srgbClr val="C00000"/>
          </a:solidFill>
        </a:ln>
      </dgm:spPr>
    </dgm:pt>
    <dgm:pt modelId="{2C25B260-DE7D-C141-B1E4-B451F430E2DB}" type="pres">
      <dgm:prSet presAssocID="{D9E40F9E-5686-4B42-A76D-010192851804}" presName="vertSpace2b" presStyleCnt="0"/>
      <dgm:spPr/>
    </dgm:pt>
  </dgm:ptLst>
  <dgm:cxnLst>
    <dgm:cxn modelId="{8B033A27-48F8-E742-AB3D-E8E6739CF6B1}" type="presOf" srcId="{3A57A439-A2A0-BC48-ABBB-86BC2BAC3FA3}" destId="{5B0B5D82-F558-DA49-A938-DC93D004648C}" srcOrd="0" destOrd="0" presId="urn:microsoft.com/office/officeart/2008/layout/LinedList"/>
    <dgm:cxn modelId="{2CCB502B-D35B-0045-9742-54D695A281E2}" srcId="{4C16E8F6-C808-C841-A4C4-0F250AB7B5D9}" destId="{A9C08508-28EA-FA46-B995-82249EA877B6}" srcOrd="2" destOrd="0" parTransId="{28315138-B9D3-E443-B614-02C4F88A4BE3}" sibTransId="{3226364A-C6D3-CF4E-8BA4-F6D7BEDBCA4E}"/>
    <dgm:cxn modelId="{149BFB30-142E-F244-9B3D-AAE99D5512DB}" srcId="{4C16E8F6-C808-C841-A4C4-0F250AB7B5D9}" destId="{06B1CBCD-CF78-FB42-B239-4B82325B8AD9}" srcOrd="3" destOrd="0" parTransId="{0004EC69-5E2F-C74D-914A-E7D421329335}" sibTransId="{F285A15E-0B38-2C42-A3ED-AAAFB2AC12AC}"/>
    <dgm:cxn modelId="{6BFCBC3F-01B2-D04B-868E-94F96275274B}" srcId="{4C16E8F6-C808-C841-A4C4-0F250AB7B5D9}" destId="{3A57A439-A2A0-BC48-ABBB-86BC2BAC3FA3}" srcOrd="5" destOrd="0" parTransId="{2017AFD5-2263-2A4E-8152-B01EECBB4CF8}" sibTransId="{559F039B-F215-4B45-9C22-8F08E7D966EA}"/>
    <dgm:cxn modelId="{C6E28C5E-092D-5647-A504-5FE2A9648727}" type="presOf" srcId="{DF436326-DC99-8648-9AD8-C4ED85B09C9D}" destId="{F8182DB6-F454-3940-B53B-C486D9A0A172}" srcOrd="0" destOrd="0" presId="urn:microsoft.com/office/officeart/2008/layout/LinedList"/>
    <dgm:cxn modelId="{D3F46546-2ECB-8F40-839E-65A984BB8B4E}" srcId="{4C16E8F6-C808-C841-A4C4-0F250AB7B5D9}" destId="{DF436326-DC99-8648-9AD8-C4ED85B09C9D}" srcOrd="0" destOrd="0" parTransId="{E7CC48A1-960B-994C-8AA9-2D6F5F3C8589}" sibTransId="{927AE544-DA22-9C45-8BA1-D7CBB2F8C578}"/>
    <dgm:cxn modelId="{737BFC70-9CD4-3441-A7DD-BDAA0DBFBCD6}" type="presOf" srcId="{4C16E8F6-C808-C841-A4C4-0F250AB7B5D9}" destId="{E508D6B3-0E7B-6341-BBBF-D40E69A97E73}" srcOrd="0" destOrd="0" presId="urn:microsoft.com/office/officeart/2008/layout/LinedList"/>
    <dgm:cxn modelId="{69DD1459-B5F4-5947-8878-9C2BE2099C28}" srcId="{4C16E8F6-C808-C841-A4C4-0F250AB7B5D9}" destId="{27528818-B083-DC4D-B4EA-34F473E0652C}" srcOrd="1" destOrd="0" parTransId="{32B30D1A-C8B0-E947-8ACF-6ABE9AC081AF}" sibTransId="{798EDE97-C951-A74A-892A-DEF213B01945}"/>
    <dgm:cxn modelId="{4FCD5084-C157-294F-9659-6DC449D7AEE3}" type="presOf" srcId="{A9C08508-28EA-FA46-B995-82249EA877B6}" destId="{6565E0DA-48E6-9543-9A02-4DF6EFED5E70}" srcOrd="0" destOrd="0" presId="urn:microsoft.com/office/officeart/2008/layout/LinedList"/>
    <dgm:cxn modelId="{19C93585-543D-474A-87B9-133E0C6C7F54}" type="presOf" srcId="{0CF77125-327D-D648-9778-BE4A3390506A}" destId="{51D71F1A-02CC-1148-B73B-C4D751C062B3}" srcOrd="0" destOrd="0" presId="urn:microsoft.com/office/officeart/2008/layout/LinedList"/>
    <dgm:cxn modelId="{1D0CF3BD-18F8-6D4C-B845-F6634F7E3982}" type="presOf" srcId="{D9E40F9E-5686-4B42-A76D-010192851804}" destId="{59B70933-9E89-B349-9CD1-BD9B5E553826}" srcOrd="0" destOrd="0" presId="urn:microsoft.com/office/officeart/2008/layout/LinedList"/>
    <dgm:cxn modelId="{CE2309C9-E26F-AE44-B8B5-AD2C6BC24004}" type="presOf" srcId="{06B1CBCD-CF78-FB42-B239-4B82325B8AD9}" destId="{123F44BE-06CD-0D4B-81D4-CC977CC5EAA2}" srcOrd="0" destOrd="0" presId="urn:microsoft.com/office/officeart/2008/layout/LinedList"/>
    <dgm:cxn modelId="{7BBE7FCB-D791-1F4E-9C97-7BDB3E5DDA28}" type="presOf" srcId="{27528818-B083-DC4D-B4EA-34F473E0652C}" destId="{AE5CC51E-248D-6D41-BF71-9A33076E562B}" srcOrd="0" destOrd="0" presId="urn:microsoft.com/office/officeart/2008/layout/LinedList"/>
    <dgm:cxn modelId="{62EA42DF-0E0F-BD48-B0A7-5E3C325E314F}" type="presOf" srcId="{D66CEA6D-FB9A-6540-9820-DA700F77334D}" destId="{02176454-E85D-7844-AD1A-2D9932730FF0}" srcOrd="0" destOrd="0" presId="urn:microsoft.com/office/officeart/2008/layout/LinedList"/>
    <dgm:cxn modelId="{0A6FE3EC-DFE7-D841-981D-A7A21C792F1E}" srcId="{D66CEA6D-FB9A-6540-9820-DA700F77334D}" destId="{4C16E8F6-C808-C841-A4C4-0F250AB7B5D9}" srcOrd="0" destOrd="0" parTransId="{71A5BA70-B320-A64F-BFC8-5758A0D5CC45}" sibTransId="{0F1B5BD8-8412-A444-BA66-851D81E7BAB2}"/>
    <dgm:cxn modelId="{77FE50F8-E12B-CA4E-A00E-724DA3103B34}" srcId="{4C16E8F6-C808-C841-A4C4-0F250AB7B5D9}" destId="{D9E40F9E-5686-4B42-A76D-010192851804}" srcOrd="6" destOrd="0" parTransId="{44C7A55B-C290-1541-BE8E-9D5F96E255B9}" sibTransId="{46F81CD3-D185-C241-89BA-B3F15D7B3555}"/>
    <dgm:cxn modelId="{3FA6EBFF-3CAE-1248-960F-DB73C073D46D}" srcId="{4C16E8F6-C808-C841-A4C4-0F250AB7B5D9}" destId="{0CF77125-327D-D648-9778-BE4A3390506A}" srcOrd="4" destOrd="0" parTransId="{C5DC5C2D-B0DD-EB40-9769-312147531C67}" sibTransId="{B2061241-C137-7943-91BF-E4BEAE160BBB}"/>
    <dgm:cxn modelId="{6FE8DEE9-2BD2-1849-9534-CC4FD7B04158}" type="presParOf" srcId="{02176454-E85D-7844-AD1A-2D9932730FF0}" destId="{4307AD3A-C929-974E-8002-7EA802451FB6}" srcOrd="0" destOrd="0" presId="urn:microsoft.com/office/officeart/2008/layout/LinedList"/>
    <dgm:cxn modelId="{867E0A7C-9ACB-5E44-B307-8ECD660A2F9E}" type="presParOf" srcId="{02176454-E85D-7844-AD1A-2D9932730FF0}" destId="{863E1DD8-EF28-3646-8B8E-34F2EC6DDF2A}" srcOrd="1" destOrd="0" presId="urn:microsoft.com/office/officeart/2008/layout/LinedList"/>
    <dgm:cxn modelId="{FB898999-DB0E-9F4D-AB2A-D07A56380DA2}" type="presParOf" srcId="{863E1DD8-EF28-3646-8B8E-34F2EC6DDF2A}" destId="{E508D6B3-0E7B-6341-BBBF-D40E69A97E73}" srcOrd="0" destOrd="0" presId="urn:microsoft.com/office/officeart/2008/layout/LinedList"/>
    <dgm:cxn modelId="{C08D0A94-D8E0-0D48-AC96-66433B1963F9}" type="presParOf" srcId="{863E1DD8-EF28-3646-8B8E-34F2EC6DDF2A}" destId="{98857DAF-3ACC-D04E-976D-4E767275BF62}" srcOrd="1" destOrd="0" presId="urn:microsoft.com/office/officeart/2008/layout/LinedList"/>
    <dgm:cxn modelId="{4BE86806-9484-CD4B-A5A4-9EF17C3EF11C}" type="presParOf" srcId="{98857DAF-3ACC-D04E-976D-4E767275BF62}" destId="{6F9C53C1-E653-0B49-BD73-C5E19E107B95}" srcOrd="0" destOrd="0" presId="urn:microsoft.com/office/officeart/2008/layout/LinedList"/>
    <dgm:cxn modelId="{733A039E-05D9-3A45-AFA1-CF9F6BBAF5C9}" type="presParOf" srcId="{98857DAF-3ACC-D04E-976D-4E767275BF62}" destId="{0988ED40-A9BD-6C48-A662-6919A4A88851}" srcOrd="1" destOrd="0" presId="urn:microsoft.com/office/officeart/2008/layout/LinedList"/>
    <dgm:cxn modelId="{AE4CAABA-801A-124A-AEAB-C866E5DBC2C0}" type="presParOf" srcId="{0988ED40-A9BD-6C48-A662-6919A4A88851}" destId="{43EC66A0-26C8-F247-BE92-4DD698BEE670}" srcOrd="0" destOrd="0" presId="urn:microsoft.com/office/officeart/2008/layout/LinedList"/>
    <dgm:cxn modelId="{E66A4732-7603-164D-AE0A-7729AB082CA7}" type="presParOf" srcId="{0988ED40-A9BD-6C48-A662-6919A4A88851}" destId="{F8182DB6-F454-3940-B53B-C486D9A0A172}" srcOrd="1" destOrd="0" presId="urn:microsoft.com/office/officeart/2008/layout/LinedList"/>
    <dgm:cxn modelId="{1CD7BB9B-731D-1240-82DE-C6621886B690}" type="presParOf" srcId="{0988ED40-A9BD-6C48-A662-6919A4A88851}" destId="{9D58CC26-385B-D84F-96E4-ABF34FCF3BFD}" srcOrd="2" destOrd="0" presId="urn:microsoft.com/office/officeart/2008/layout/LinedList"/>
    <dgm:cxn modelId="{89FAB729-AC7B-4E41-B107-1B286CAFD921}" type="presParOf" srcId="{98857DAF-3ACC-D04E-976D-4E767275BF62}" destId="{8636069A-78D0-134E-9480-0E715E467F09}" srcOrd="2" destOrd="0" presId="urn:microsoft.com/office/officeart/2008/layout/LinedList"/>
    <dgm:cxn modelId="{73BD0E38-2F2A-9B49-A67C-2DE529A553C4}" type="presParOf" srcId="{98857DAF-3ACC-D04E-976D-4E767275BF62}" destId="{8913D373-DAA2-B948-B549-BDB41BEF09CB}" srcOrd="3" destOrd="0" presId="urn:microsoft.com/office/officeart/2008/layout/LinedList"/>
    <dgm:cxn modelId="{647CA008-D4BC-5545-A9CE-5E843BE45E60}" type="presParOf" srcId="{98857DAF-3ACC-D04E-976D-4E767275BF62}" destId="{52C36F13-48A6-B948-9154-A17AE2111C5C}" srcOrd="4" destOrd="0" presId="urn:microsoft.com/office/officeart/2008/layout/LinedList"/>
    <dgm:cxn modelId="{767EDD1A-5F5C-6C4B-8879-600C4D8B518C}" type="presParOf" srcId="{52C36F13-48A6-B948-9154-A17AE2111C5C}" destId="{AAA6829B-9BA3-F74B-AA0D-65F1C0FD9823}" srcOrd="0" destOrd="0" presId="urn:microsoft.com/office/officeart/2008/layout/LinedList"/>
    <dgm:cxn modelId="{52977701-92A5-8542-AFF9-B1009CA2BA03}" type="presParOf" srcId="{52C36F13-48A6-B948-9154-A17AE2111C5C}" destId="{AE5CC51E-248D-6D41-BF71-9A33076E562B}" srcOrd="1" destOrd="0" presId="urn:microsoft.com/office/officeart/2008/layout/LinedList"/>
    <dgm:cxn modelId="{AF1470D0-D667-124E-A453-5AFE4DB0C078}" type="presParOf" srcId="{52C36F13-48A6-B948-9154-A17AE2111C5C}" destId="{56599BAE-FEBF-E94F-A0FE-64546378B0D3}" srcOrd="2" destOrd="0" presId="urn:microsoft.com/office/officeart/2008/layout/LinedList"/>
    <dgm:cxn modelId="{896BB649-3122-3944-860E-43F60E357749}" type="presParOf" srcId="{98857DAF-3ACC-D04E-976D-4E767275BF62}" destId="{DAF3858D-D2DC-1641-AFE2-4822E5FBA704}" srcOrd="5" destOrd="0" presId="urn:microsoft.com/office/officeart/2008/layout/LinedList"/>
    <dgm:cxn modelId="{0C1406B7-09BA-6744-B43A-5630C60A98A7}" type="presParOf" srcId="{98857DAF-3ACC-D04E-976D-4E767275BF62}" destId="{DE637CDC-CE27-A24E-931D-EF77C2E8D508}" srcOrd="6" destOrd="0" presId="urn:microsoft.com/office/officeart/2008/layout/LinedList"/>
    <dgm:cxn modelId="{12C58A72-719F-AC49-8E0F-1E1D2AD013A6}" type="presParOf" srcId="{98857DAF-3ACC-D04E-976D-4E767275BF62}" destId="{BDC0AC31-3A97-4E43-958D-4F0A01B25B8D}" srcOrd="7" destOrd="0" presId="urn:microsoft.com/office/officeart/2008/layout/LinedList"/>
    <dgm:cxn modelId="{257FB06E-5141-DC44-B14D-C4D13157A31E}" type="presParOf" srcId="{BDC0AC31-3A97-4E43-958D-4F0A01B25B8D}" destId="{CB4EC24B-E0BE-8541-AA38-9997E093E980}" srcOrd="0" destOrd="0" presId="urn:microsoft.com/office/officeart/2008/layout/LinedList"/>
    <dgm:cxn modelId="{B536E36F-410D-E44B-A758-47EA87084361}" type="presParOf" srcId="{BDC0AC31-3A97-4E43-958D-4F0A01B25B8D}" destId="{6565E0DA-48E6-9543-9A02-4DF6EFED5E70}" srcOrd="1" destOrd="0" presId="urn:microsoft.com/office/officeart/2008/layout/LinedList"/>
    <dgm:cxn modelId="{B4A74B40-2427-E347-863A-D247AF3CCD49}" type="presParOf" srcId="{BDC0AC31-3A97-4E43-958D-4F0A01B25B8D}" destId="{373E744B-BF98-0844-8057-8EC28DDB53C6}" srcOrd="2" destOrd="0" presId="urn:microsoft.com/office/officeart/2008/layout/LinedList"/>
    <dgm:cxn modelId="{309D84C2-2A22-DB41-AA77-A0D5FAB1FD8C}" type="presParOf" srcId="{98857DAF-3ACC-D04E-976D-4E767275BF62}" destId="{ABF98BDD-83DB-204A-B806-9FA92827E90C}" srcOrd="8" destOrd="0" presId="urn:microsoft.com/office/officeart/2008/layout/LinedList"/>
    <dgm:cxn modelId="{14AAE035-ED48-994D-A863-84D3F093DA5C}" type="presParOf" srcId="{98857DAF-3ACC-D04E-976D-4E767275BF62}" destId="{D66742AC-076D-D447-ADEA-C7C4B90C6040}" srcOrd="9" destOrd="0" presId="urn:microsoft.com/office/officeart/2008/layout/LinedList"/>
    <dgm:cxn modelId="{3950B41A-8F89-024F-B796-E14877C2A7AE}" type="presParOf" srcId="{98857DAF-3ACC-D04E-976D-4E767275BF62}" destId="{DC127B6A-D19F-4742-9F37-EA467E2FA0CB}" srcOrd="10" destOrd="0" presId="urn:microsoft.com/office/officeart/2008/layout/LinedList"/>
    <dgm:cxn modelId="{64D94DB5-9643-6345-9655-90CF53B375AE}" type="presParOf" srcId="{DC127B6A-D19F-4742-9F37-EA467E2FA0CB}" destId="{3E640C21-4E7C-244D-A3C6-5166A291D0DE}" srcOrd="0" destOrd="0" presId="urn:microsoft.com/office/officeart/2008/layout/LinedList"/>
    <dgm:cxn modelId="{11CCAA44-6C03-C540-9D2E-F49252412E34}" type="presParOf" srcId="{DC127B6A-D19F-4742-9F37-EA467E2FA0CB}" destId="{123F44BE-06CD-0D4B-81D4-CC977CC5EAA2}" srcOrd="1" destOrd="0" presId="urn:microsoft.com/office/officeart/2008/layout/LinedList"/>
    <dgm:cxn modelId="{50D80FAF-0128-8640-A1EA-9728EE3F8558}" type="presParOf" srcId="{DC127B6A-D19F-4742-9F37-EA467E2FA0CB}" destId="{5F783CB7-368F-0044-8628-EF4637541EA7}" srcOrd="2" destOrd="0" presId="urn:microsoft.com/office/officeart/2008/layout/LinedList"/>
    <dgm:cxn modelId="{A8D18E7B-1EA0-D74B-9017-1788042778DF}" type="presParOf" srcId="{98857DAF-3ACC-D04E-976D-4E767275BF62}" destId="{229B5443-2205-8442-A9EF-CAA951080642}" srcOrd="11" destOrd="0" presId="urn:microsoft.com/office/officeart/2008/layout/LinedList"/>
    <dgm:cxn modelId="{F7A75016-CFA7-254F-9338-0FF2F3D7FBAA}" type="presParOf" srcId="{98857DAF-3ACC-D04E-976D-4E767275BF62}" destId="{A3B4C1F4-221C-C34D-9D23-F9252E3E1585}" srcOrd="12" destOrd="0" presId="urn:microsoft.com/office/officeart/2008/layout/LinedList"/>
    <dgm:cxn modelId="{5A1215A3-3EE0-7142-876F-B76A29C0AE27}" type="presParOf" srcId="{98857DAF-3ACC-D04E-976D-4E767275BF62}" destId="{43ECA941-3D86-2840-9F99-61BAB6681B4E}" srcOrd="13" destOrd="0" presId="urn:microsoft.com/office/officeart/2008/layout/LinedList"/>
    <dgm:cxn modelId="{1978C807-9851-944A-85B3-4D074F8DF903}" type="presParOf" srcId="{43ECA941-3D86-2840-9F99-61BAB6681B4E}" destId="{9A6712E3-E0ED-DF41-9AC5-F8D45DB9AC9C}" srcOrd="0" destOrd="0" presId="urn:microsoft.com/office/officeart/2008/layout/LinedList"/>
    <dgm:cxn modelId="{36DC53E3-3E93-3445-B3E0-0BEB7C1BAA74}" type="presParOf" srcId="{43ECA941-3D86-2840-9F99-61BAB6681B4E}" destId="{51D71F1A-02CC-1148-B73B-C4D751C062B3}" srcOrd="1" destOrd="0" presId="urn:microsoft.com/office/officeart/2008/layout/LinedList"/>
    <dgm:cxn modelId="{33F110F3-F230-6B45-A192-3C24E414BABA}" type="presParOf" srcId="{43ECA941-3D86-2840-9F99-61BAB6681B4E}" destId="{C2C2F5C7-F0C7-5142-A629-902CBC21B5FD}" srcOrd="2" destOrd="0" presId="urn:microsoft.com/office/officeart/2008/layout/LinedList"/>
    <dgm:cxn modelId="{EE069C8A-D3D1-8640-AB55-CE0EBB62E6EA}" type="presParOf" srcId="{98857DAF-3ACC-D04E-976D-4E767275BF62}" destId="{2E78B098-1E4D-F54C-BF37-950B923ECECD}" srcOrd="14" destOrd="0" presId="urn:microsoft.com/office/officeart/2008/layout/LinedList"/>
    <dgm:cxn modelId="{E9655384-565F-6146-A1BC-3E9D5F4AE76D}" type="presParOf" srcId="{98857DAF-3ACC-D04E-976D-4E767275BF62}" destId="{B944FA7C-B84E-454D-A298-D24658E7FBEE}" srcOrd="15" destOrd="0" presId="urn:microsoft.com/office/officeart/2008/layout/LinedList"/>
    <dgm:cxn modelId="{F5A60470-9482-1E4F-BBF7-B526E4B49CC2}" type="presParOf" srcId="{98857DAF-3ACC-D04E-976D-4E767275BF62}" destId="{CBDCA715-059D-D243-BAC2-D486BDA16FB5}" srcOrd="16" destOrd="0" presId="urn:microsoft.com/office/officeart/2008/layout/LinedList"/>
    <dgm:cxn modelId="{D780BA24-A99A-0145-A54A-64A9F0F55C42}" type="presParOf" srcId="{CBDCA715-059D-D243-BAC2-D486BDA16FB5}" destId="{07D6FC82-ADB6-EE40-8F34-B41E4DDD56FB}" srcOrd="0" destOrd="0" presId="urn:microsoft.com/office/officeart/2008/layout/LinedList"/>
    <dgm:cxn modelId="{F9C28D79-4B95-854C-AF54-32B6FCCB1C35}" type="presParOf" srcId="{CBDCA715-059D-D243-BAC2-D486BDA16FB5}" destId="{5B0B5D82-F558-DA49-A938-DC93D004648C}" srcOrd="1" destOrd="0" presId="urn:microsoft.com/office/officeart/2008/layout/LinedList"/>
    <dgm:cxn modelId="{46A745DA-2E12-E74B-B258-5DA9B9D352F4}" type="presParOf" srcId="{CBDCA715-059D-D243-BAC2-D486BDA16FB5}" destId="{8C31C938-0DB1-1046-AF6C-222AFD2133DA}" srcOrd="2" destOrd="0" presId="urn:microsoft.com/office/officeart/2008/layout/LinedList"/>
    <dgm:cxn modelId="{DC285A30-B506-8046-A0C8-AE3BE108DD09}" type="presParOf" srcId="{98857DAF-3ACC-D04E-976D-4E767275BF62}" destId="{1EA2862C-E81E-314F-9956-CED64665DDDC}" srcOrd="17" destOrd="0" presId="urn:microsoft.com/office/officeart/2008/layout/LinedList"/>
    <dgm:cxn modelId="{6EA66092-D6EF-2444-AD50-3211FBA52B9E}" type="presParOf" srcId="{98857DAF-3ACC-D04E-976D-4E767275BF62}" destId="{F515A074-98EE-C441-9A11-CD2FAE396D9F}" srcOrd="18" destOrd="0" presId="urn:microsoft.com/office/officeart/2008/layout/LinedList"/>
    <dgm:cxn modelId="{033FA22C-197E-3740-A11F-C47D18412F36}" type="presParOf" srcId="{98857DAF-3ACC-D04E-976D-4E767275BF62}" destId="{71A73B14-E361-5841-90D1-9475DC93C4BA}" srcOrd="19" destOrd="0" presId="urn:microsoft.com/office/officeart/2008/layout/LinedList"/>
    <dgm:cxn modelId="{033C2D58-BC25-194F-9096-5F6F973E0717}" type="presParOf" srcId="{71A73B14-E361-5841-90D1-9475DC93C4BA}" destId="{A7622490-D519-1F4F-B784-FAB59946CA32}" srcOrd="0" destOrd="0" presId="urn:microsoft.com/office/officeart/2008/layout/LinedList"/>
    <dgm:cxn modelId="{BA8823EA-6F79-424F-859C-D5EC08E4D553}" type="presParOf" srcId="{71A73B14-E361-5841-90D1-9475DC93C4BA}" destId="{59B70933-9E89-B349-9CD1-BD9B5E553826}" srcOrd="1" destOrd="0" presId="urn:microsoft.com/office/officeart/2008/layout/LinedList"/>
    <dgm:cxn modelId="{22751851-9AFA-F649-B766-90907E3778C0}" type="presParOf" srcId="{71A73B14-E361-5841-90D1-9475DC93C4BA}" destId="{60127A5E-FB15-9F4E-9DF1-C49463664EDF}" srcOrd="2" destOrd="0" presId="urn:microsoft.com/office/officeart/2008/layout/LinedList"/>
    <dgm:cxn modelId="{814E43E0-4D53-7F4D-B78E-2111C89C707A}" type="presParOf" srcId="{98857DAF-3ACC-D04E-976D-4E767275BF62}" destId="{361DBA27-3822-0C43-9E9D-E3DF43ADDE7B}" srcOrd="20" destOrd="0" presId="urn:microsoft.com/office/officeart/2008/layout/LinedList"/>
    <dgm:cxn modelId="{826D6E27-A4B2-284F-8966-DE95687D0ADF}" type="presParOf" srcId="{98857DAF-3ACC-D04E-976D-4E767275BF62}" destId="{2C25B260-DE7D-C141-B1E4-B451F430E2DB}"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2F4C55-B931-134F-8422-4B3F0B9AD088}" type="doc">
      <dgm:prSet loTypeId="urn:microsoft.com/office/officeart/2008/layout/LinedList" loCatId="" qsTypeId="urn:microsoft.com/office/officeart/2005/8/quickstyle/simple5" qsCatId="simple" csTypeId="urn:microsoft.com/office/officeart/2005/8/colors/accent2_4" csCatId="accent2" phldr="1"/>
      <dgm:spPr/>
      <dgm:t>
        <a:bodyPr/>
        <a:lstStyle/>
        <a:p>
          <a:endParaRPr lang="en-US"/>
        </a:p>
      </dgm:t>
    </dgm:pt>
    <dgm:pt modelId="{7DE32168-BBD4-B049-8989-AE8F1A611503}">
      <dgm:prSet phldrT="[Text]" custT="1"/>
      <dgm:spPr/>
      <dgm:t>
        <a:bodyPr anchor="ctr"/>
        <a:lstStyle/>
        <a:p>
          <a:pPr algn="l">
            <a:lnSpc>
              <a:spcPct val="100000"/>
            </a:lnSpc>
            <a:spcAft>
              <a:spcPts val="0"/>
            </a:spcAft>
          </a:pPr>
          <a:r>
            <a:rPr lang="en-IN" sz="2400" b="1" dirty="0">
              <a:solidFill>
                <a:srgbClr val="BF2C27"/>
              </a:solidFill>
              <a:latin typeface="Segoe UI Semilight" panose="020B0402040204020203" pitchFamily="34" charset="0"/>
              <a:cs typeface="Segoe UI Semilight" panose="020B0402040204020203" pitchFamily="34" charset="0"/>
            </a:rPr>
            <a:t>Housing Finance Institutions (HFIs)</a:t>
          </a:r>
          <a:endParaRPr lang="en-IN" sz="1800" b="1" dirty="0">
            <a:solidFill>
              <a:srgbClr val="BF2C27"/>
            </a:solidFill>
            <a:latin typeface="Segoe UI Semilight" panose="020B0402040204020203" pitchFamily="34" charset="0"/>
            <a:cs typeface="Segoe UI Semilight" panose="020B0402040204020203" pitchFamily="34" charset="0"/>
          </a:endParaRPr>
        </a:p>
      </dgm:t>
    </dgm:pt>
    <dgm:pt modelId="{C97256D3-CA72-D649-9687-6D07E95CACF4}" type="parTrans" cxnId="{188EA83B-E24F-1E4F-A9CF-DDAC2B4F59CE}">
      <dgm:prSet/>
      <dgm:spPr/>
      <dgm:t>
        <a:bodyPr/>
        <a:lstStyle/>
        <a:p>
          <a:endParaRPr lang="en-US" sz="1800">
            <a:latin typeface="Segoe UI Light"/>
            <a:cs typeface="Segoe UI Light"/>
          </a:endParaRPr>
        </a:p>
      </dgm:t>
    </dgm:pt>
    <dgm:pt modelId="{F1C15B60-5575-E54A-BC78-057F6ED703F6}" type="sibTrans" cxnId="{188EA83B-E24F-1E4F-A9CF-DDAC2B4F59CE}">
      <dgm:prSet/>
      <dgm:spPr/>
      <dgm:t>
        <a:bodyPr/>
        <a:lstStyle/>
        <a:p>
          <a:endParaRPr lang="en-US" sz="1800">
            <a:latin typeface="Segoe UI Light"/>
            <a:cs typeface="Segoe UI Light"/>
          </a:endParaRPr>
        </a:p>
      </dgm:t>
    </dgm:pt>
    <dgm:pt modelId="{8C701EB1-F586-3E4B-A801-BC0A5A26EF39}">
      <dgm:prSet phldrT="[Text]" custT="1"/>
      <dgm:spPr/>
      <dgm:t>
        <a:bodyPr anchor="ctr"/>
        <a:lstStyle/>
        <a:p>
          <a:r>
            <a:rPr lang="en-IN" sz="2000" dirty="0">
              <a:latin typeface="Segoe UI Light"/>
              <a:cs typeface="Segoe UI Light"/>
            </a:rPr>
            <a:t>Assured Business Volume</a:t>
          </a:r>
          <a:endParaRPr lang="en-US" sz="2000" dirty="0">
            <a:latin typeface="Segoe UI Light"/>
            <a:cs typeface="Segoe UI Light"/>
          </a:endParaRPr>
        </a:p>
      </dgm:t>
    </dgm:pt>
    <dgm:pt modelId="{042D9875-63B5-614A-9212-98E3C2BA6A04}" type="parTrans" cxnId="{67C079B6-E560-434B-8168-2AA4F1CC159B}">
      <dgm:prSet/>
      <dgm:spPr/>
      <dgm:t>
        <a:bodyPr/>
        <a:lstStyle/>
        <a:p>
          <a:endParaRPr lang="en-US" sz="1800">
            <a:latin typeface="Segoe UI Light"/>
            <a:cs typeface="Segoe UI Light"/>
          </a:endParaRPr>
        </a:p>
      </dgm:t>
    </dgm:pt>
    <dgm:pt modelId="{02D7970C-A13F-E64C-A2C4-704EFFEA0BA5}" type="sibTrans" cxnId="{67C079B6-E560-434B-8168-2AA4F1CC159B}">
      <dgm:prSet/>
      <dgm:spPr/>
      <dgm:t>
        <a:bodyPr/>
        <a:lstStyle/>
        <a:p>
          <a:endParaRPr lang="en-US" sz="1800">
            <a:latin typeface="Segoe UI Light"/>
            <a:cs typeface="Segoe UI Light"/>
          </a:endParaRPr>
        </a:p>
      </dgm:t>
    </dgm:pt>
    <dgm:pt modelId="{FDB38FF0-7C36-B84F-888F-06800A53CBC2}">
      <dgm:prSet phldrT="[Text]" custT="1"/>
      <dgm:spPr/>
      <dgm:t>
        <a:bodyPr anchor="ctr"/>
        <a:lstStyle/>
        <a:p>
          <a:r>
            <a:rPr lang="en-IN" sz="2000" dirty="0">
              <a:latin typeface="Segoe UI Light"/>
              <a:cs typeface="Segoe UI Light"/>
            </a:rPr>
            <a:t>Pan-India Penetration to Actual Users</a:t>
          </a:r>
          <a:endParaRPr lang="en-US" sz="2000" dirty="0">
            <a:latin typeface="Segoe UI Light"/>
            <a:cs typeface="Segoe UI Light"/>
          </a:endParaRPr>
        </a:p>
      </dgm:t>
    </dgm:pt>
    <dgm:pt modelId="{7EC5B325-1F8B-4F42-ADCE-1B1794700533}" type="parTrans" cxnId="{6EBF2A9A-24DD-094C-8308-3CB22B078EC3}">
      <dgm:prSet/>
      <dgm:spPr/>
      <dgm:t>
        <a:bodyPr/>
        <a:lstStyle/>
        <a:p>
          <a:endParaRPr lang="en-US" sz="1800">
            <a:latin typeface="Segoe UI Light"/>
            <a:cs typeface="Segoe UI Light"/>
          </a:endParaRPr>
        </a:p>
      </dgm:t>
    </dgm:pt>
    <dgm:pt modelId="{198B4DE6-9701-7E43-BCCD-6CEEEB22DD4D}" type="sibTrans" cxnId="{6EBF2A9A-24DD-094C-8308-3CB22B078EC3}">
      <dgm:prSet/>
      <dgm:spPr/>
      <dgm:t>
        <a:bodyPr/>
        <a:lstStyle/>
        <a:p>
          <a:endParaRPr lang="en-US" sz="1800">
            <a:latin typeface="Segoe UI Light"/>
            <a:cs typeface="Segoe UI Light"/>
          </a:endParaRPr>
        </a:p>
      </dgm:t>
    </dgm:pt>
    <dgm:pt modelId="{9C5E9F2B-0FFC-9444-B7BC-808F2F354E2D}">
      <dgm:prSet phldrT="[Text]" custT="1"/>
      <dgm:spPr/>
      <dgm:t>
        <a:bodyPr anchor="ctr"/>
        <a:lstStyle/>
        <a:p>
          <a:r>
            <a:rPr lang="en-IN" sz="2000" dirty="0">
              <a:latin typeface="Segoe UI Light"/>
              <a:cs typeface="Segoe UI Light"/>
            </a:rPr>
            <a:t>Assured Loan Payback due to Customer’s Indemnity Insurance</a:t>
          </a:r>
          <a:endParaRPr lang="en-US" sz="2000" dirty="0">
            <a:latin typeface="Segoe UI Light"/>
            <a:cs typeface="Segoe UI Light"/>
          </a:endParaRPr>
        </a:p>
      </dgm:t>
    </dgm:pt>
    <dgm:pt modelId="{6771A18F-7E8A-B346-9E8A-E53B2EFB36D3}" type="parTrans" cxnId="{05DDE938-2B10-6F43-BDEB-D4090CA8A229}">
      <dgm:prSet/>
      <dgm:spPr/>
      <dgm:t>
        <a:bodyPr/>
        <a:lstStyle/>
        <a:p>
          <a:endParaRPr lang="en-US" sz="1800">
            <a:latin typeface="Segoe UI Light"/>
            <a:cs typeface="Segoe UI Light"/>
          </a:endParaRPr>
        </a:p>
      </dgm:t>
    </dgm:pt>
    <dgm:pt modelId="{EF5A4842-82F3-7540-AA81-F2643DDD9944}" type="sibTrans" cxnId="{05DDE938-2B10-6F43-BDEB-D4090CA8A229}">
      <dgm:prSet/>
      <dgm:spPr/>
      <dgm:t>
        <a:bodyPr/>
        <a:lstStyle/>
        <a:p>
          <a:endParaRPr lang="en-US" sz="1800">
            <a:latin typeface="Segoe UI Light"/>
            <a:cs typeface="Segoe UI Light"/>
          </a:endParaRPr>
        </a:p>
      </dgm:t>
    </dgm:pt>
    <dgm:pt modelId="{E15FA17A-E3A8-2F4C-9294-028DECCE1BE7}">
      <dgm:prSet phldrT="[Text]" custT="1"/>
      <dgm:spPr/>
      <dgm:t>
        <a:bodyPr anchor="ctr"/>
        <a:lstStyle/>
        <a:p>
          <a:r>
            <a:rPr lang="en-IN" sz="2000" dirty="0">
              <a:latin typeface="Segoe UI Light"/>
              <a:cs typeface="Segoe UI Light"/>
            </a:rPr>
            <a:t>Company presence and branding through AHB.com On-ground Events</a:t>
          </a:r>
          <a:endParaRPr lang="en-US" sz="2000" dirty="0">
            <a:latin typeface="Segoe UI Light"/>
            <a:cs typeface="Segoe UI Light"/>
          </a:endParaRPr>
        </a:p>
      </dgm:t>
    </dgm:pt>
    <dgm:pt modelId="{F2F4AF02-8CD4-E54D-BB80-6BF112E52D59}" type="parTrans" cxnId="{97C65484-3F2A-E843-9714-BA68315FDABB}">
      <dgm:prSet/>
      <dgm:spPr/>
      <dgm:t>
        <a:bodyPr/>
        <a:lstStyle/>
        <a:p>
          <a:endParaRPr lang="en-US" sz="1800">
            <a:latin typeface="Segoe UI Light"/>
            <a:cs typeface="Segoe UI Light"/>
          </a:endParaRPr>
        </a:p>
      </dgm:t>
    </dgm:pt>
    <dgm:pt modelId="{9311D852-3272-3940-BACB-1E266D90BEBD}" type="sibTrans" cxnId="{97C65484-3F2A-E843-9714-BA68315FDABB}">
      <dgm:prSet/>
      <dgm:spPr/>
      <dgm:t>
        <a:bodyPr/>
        <a:lstStyle/>
        <a:p>
          <a:endParaRPr lang="en-US" sz="1800">
            <a:latin typeface="Segoe UI Light"/>
            <a:cs typeface="Segoe UI Light"/>
          </a:endParaRPr>
        </a:p>
      </dgm:t>
    </dgm:pt>
    <dgm:pt modelId="{8A75AF71-37F1-5940-B137-3572253390E2}">
      <dgm:prSet custT="1"/>
      <dgm:spPr/>
      <dgm:t>
        <a:bodyPr anchor="ctr"/>
        <a:lstStyle/>
        <a:p>
          <a:r>
            <a:rPr lang="en-IN" sz="2000" dirty="0">
              <a:latin typeface="Segoe UI Light"/>
              <a:cs typeface="Segoe UI Light"/>
            </a:rPr>
            <a:t>Operational Support from NGOs &amp; </a:t>
          </a:r>
          <a:r>
            <a:rPr lang="en-IN" sz="2000" dirty="0" err="1">
              <a:latin typeface="Segoe UI Light"/>
              <a:cs typeface="Segoe UI Light"/>
            </a:rPr>
            <a:t>Saathis</a:t>
          </a:r>
          <a:r>
            <a:rPr lang="en-IN" sz="2000" dirty="0">
              <a:latin typeface="Segoe UI Light"/>
              <a:cs typeface="Segoe UI Light"/>
            </a:rPr>
            <a:t> for Customer Due Diligence</a:t>
          </a:r>
          <a:endParaRPr lang="en-US" sz="2000" dirty="0">
            <a:latin typeface="Segoe UI Light"/>
            <a:cs typeface="Segoe UI Light"/>
          </a:endParaRPr>
        </a:p>
      </dgm:t>
    </dgm:pt>
    <dgm:pt modelId="{6029F3F2-052F-9E4C-A7AA-A727B26A3F1A}" type="parTrans" cxnId="{8E7DE2CB-C9B3-5A45-AD52-1A4B99304E31}">
      <dgm:prSet/>
      <dgm:spPr/>
      <dgm:t>
        <a:bodyPr/>
        <a:lstStyle/>
        <a:p>
          <a:endParaRPr lang="en-US" sz="1800">
            <a:latin typeface="Segoe UI Light"/>
            <a:cs typeface="Segoe UI Light"/>
          </a:endParaRPr>
        </a:p>
      </dgm:t>
    </dgm:pt>
    <dgm:pt modelId="{DFA97595-A313-0342-B6C9-6A9680008EF0}" type="sibTrans" cxnId="{8E7DE2CB-C9B3-5A45-AD52-1A4B99304E31}">
      <dgm:prSet/>
      <dgm:spPr/>
      <dgm:t>
        <a:bodyPr/>
        <a:lstStyle/>
        <a:p>
          <a:endParaRPr lang="en-US" sz="1800">
            <a:latin typeface="Segoe UI Light"/>
            <a:cs typeface="Segoe UI Light"/>
          </a:endParaRPr>
        </a:p>
      </dgm:t>
    </dgm:pt>
    <dgm:pt modelId="{18AB6317-8D7D-8C44-8DA6-EEB6411FE3A4}">
      <dgm:prSet custT="1"/>
      <dgm:spPr/>
      <dgm:t>
        <a:bodyPr anchor="ctr"/>
        <a:lstStyle/>
        <a:p>
          <a:r>
            <a:rPr lang="en-IN" sz="2000" dirty="0">
              <a:latin typeface="Segoe UI Light"/>
              <a:cs typeface="Segoe UI Light"/>
            </a:rPr>
            <a:t>Operational Support for Customer Profiling &amp; KYC Documents Verification</a:t>
          </a:r>
          <a:endParaRPr lang="en-US" sz="2000" dirty="0">
            <a:latin typeface="Segoe UI Light"/>
            <a:cs typeface="Segoe UI Light"/>
          </a:endParaRPr>
        </a:p>
      </dgm:t>
    </dgm:pt>
    <dgm:pt modelId="{3A89F235-20B9-7547-84B7-E1DBDDF87DB9}" type="parTrans" cxnId="{8DB901BE-4632-6847-8B47-8EF694A16239}">
      <dgm:prSet/>
      <dgm:spPr/>
      <dgm:t>
        <a:bodyPr/>
        <a:lstStyle/>
        <a:p>
          <a:endParaRPr lang="en-US"/>
        </a:p>
      </dgm:t>
    </dgm:pt>
    <dgm:pt modelId="{CF337730-887F-FE4B-BBA8-51F98F4C4D56}" type="sibTrans" cxnId="{8DB901BE-4632-6847-8B47-8EF694A16239}">
      <dgm:prSet/>
      <dgm:spPr/>
      <dgm:t>
        <a:bodyPr/>
        <a:lstStyle/>
        <a:p>
          <a:endParaRPr lang="en-US"/>
        </a:p>
      </dgm:t>
    </dgm:pt>
    <dgm:pt modelId="{26A24758-15A7-4FE9-A8B9-F94CB572FBDB}">
      <dgm:prSet custT="1"/>
      <dgm:spPr/>
      <dgm:t>
        <a:bodyPr/>
        <a:lstStyle/>
        <a:p>
          <a:r>
            <a:rPr lang="en-IN" sz="2000" dirty="0">
              <a:latin typeface="Segoe UI Light"/>
              <a:cs typeface="Segoe UI Light"/>
            </a:rPr>
            <a:t>No need to Invest in Local Infrastructure and Roll-outs</a:t>
          </a:r>
          <a:endParaRPr lang="en-US" sz="2000" dirty="0">
            <a:latin typeface="Segoe UI Light"/>
            <a:cs typeface="Segoe UI Light"/>
          </a:endParaRPr>
        </a:p>
      </dgm:t>
    </dgm:pt>
    <dgm:pt modelId="{F8034CAD-D32C-4095-906F-9AA3439EE28E}" type="parTrans" cxnId="{D5AFD25F-6530-46EA-B9E6-804542E6A028}">
      <dgm:prSet/>
      <dgm:spPr/>
      <dgm:t>
        <a:bodyPr/>
        <a:lstStyle/>
        <a:p>
          <a:endParaRPr lang="en-US"/>
        </a:p>
      </dgm:t>
    </dgm:pt>
    <dgm:pt modelId="{AB4C98DF-529A-4C32-9ED8-7E78637CBD3E}" type="sibTrans" cxnId="{D5AFD25F-6530-46EA-B9E6-804542E6A028}">
      <dgm:prSet/>
      <dgm:spPr/>
      <dgm:t>
        <a:bodyPr/>
        <a:lstStyle/>
        <a:p>
          <a:endParaRPr lang="en-US"/>
        </a:p>
      </dgm:t>
    </dgm:pt>
    <dgm:pt modelId="{0EAC8B66-ED6B-8C40-A60B-0DE179A256B9}" type="pres">
      <dgm:prSet presAssocID="{412F4C55-B931-134F-8422-4B3F0B9AD088}" presName="vert0" presStyleCnt="0">
        <dgm:presLayoutVars>
          <dgm:dir/>
          <dgm:animOne val="branch"/>
          <dgm:animLvl val="lvl"/>
        </dgm:presLayoutVars>
      </dgm:prSet>
      <dgm:spPr/>
    </dgm:pt>
    <dgm:pt modelId="{1F651100-3ABE-634D-AAD5-30FF4E16BF4C}" type="pres">
      <dgm:prSet presAssocID="{7DE32168-BBD4-B049-8989-AE8F1A611503}" presName="thickLine" presStyleLbl="alignNode1" presStyleIdx="0" presStyleCnt="1" custLinFactNeighborX="-2635" custLinFactNeighborY="-3738"/>
      <dgm:spPr/>
    </dgm:pt>
    <dgm:pt modelId="{014A66A6-C5AC-5D48-AA79-95D9C200FE12}" type="pres">
      <dgm:prSet presAssocID="{7DE32168-BBD4-B049-8989-AE8F1A611503}" presName="horz1" presStyleCnt="0"/>
      <dgm:spPr/>
    </dgm:pt>
    <dgm:pt modelId="{F946B2A8-1242-6143-BAEE-F06FCAA6D519}" type="pres">
      <dgm:prSet presAssocID="{7DE32168-BBD4-B049-8989-AE8F1A611503}" presName="tx1" presStyleLbl="revTx" presStyleIdx="0" presStyleCnt="8" custScaleY="100098" custLinFactNeighborY="4016"/>
      <dgm:spPr/>
    </dgm:pt>
    <dgm:pt modelId="{8DDC5151-57A4-AD4C-984E-72D297AD0FB3}" type="pres">
      <dgm:prSet presAssocID="{7DE32168-BBD4-B049-8989-AE8F1A611503}" presName="vert1" presStyleCnt="0"/>
      <dgm:spPr/>
    </dgm:pt>
    <dgm:pt modelId="{69668B49-6730-8146-AF75-CBE07F55D5E2}" type="pres">
      <dgm:prSet presAssocID="{8C701EB1-F586-3E4B-A801-BC0A5A26EF39}" presName="vertSpace2a" presStyleCnt="0"/>
      <dgm:spPr/>
    </dgm:pt>
    <dgm:pt modelId="{7716B5B1-9127-5345-9440-8ADFDDF604BA}" type="pres">
      <dgm:prSet presAssocID="{8C701EB1-F586-3E4B-A801-BC0A5A26EF39}" presName="horz2" presStyleCnt="0"/>
      <dgm:spPr/>
    </dgm:pt>
    <dgm:pt modelId="{09C75874-0999-1B43-B17B-967BCEF0AE71}" type="pres">
      <dgm:prSet presAssocID="{8C701EB1-F586-3E4B-A801-BC0A5A26EF39}" presName="horzSpace2" presStyleCnt="0"/>
      <dgm:spPr/>
    </dgm:pt>
    <dgm:pt modelId="{F7810B4C-CDFC-9B43-8206-A9DC04D548F4}" type="pres">
      <dgm:prSet presAssocID="{8C701EB1-F586-3E4B-A801-BC0A5A26EF39}" presName="tx2" presStyleLbl="revTx" presStyleIdx="1" presStyleCnt="8"/>
      <dgm:spPr/>
    </dgm:pt>
    <dgm:pt modelId="{D11CAAF7-8A85-0D40-AD8C-88805D915421}" type="pres">
      <dgm:prSet presAssocID="{8C701EB1-F586-3E4B-A801-BC0A5A26EF39}" presName="vert2" presStyleCnt="0"/>
      <dgm:spPr/>
    </dgm:pt>
    <dgm:pt modelId="{F20F7F62-563B-C144-8BA0-F202E7EECCD8}" type="pres">
      <dgm:prSet presAssocID="{8C701EB1-F586-3E4B-A801-BC0A5A26EF39}" presName="thinLine2b" presStyleLbl="callout" presStyleIdx="0" presStyleCnt="7"/>
      <dgm:spPr/>
    </dgm:pt>
    <dgm:pt modelId="{5D6251C2-14B6-8344-A488-F10F970F295A}" type="pres">
      <dgm:prSet presAssocID="{8C701EB1-F586-3E4B-A801-BC0A5A26EF39}" presName="vertSpace2b" presStyleCnt="0"/>
      <dgm:spPr/>
    </dgm:pt>
    <dgm:pt modelId="{BF864313-D136-E84C-9024-372FFF475E99}" type="pres">
      <dgm:prSet presAssocID="{FDB38FF0-7C36-B84F-888F-06800A53CBC2}" presName="horz2" presStyleCnt="0"/>
      <dgm:spPr/>
    </dgm:pt>
    <dgm:pt modelId="{0311655B-8DBA-4741-A251-70E1E665C7CF}" type="pres">
      <dgm:prSet presAssocID="{FDB38FF0-7C36-B84F-888F-06800A53CBC2}" presName="horzSpace2" presStyleCnt="0"/>
      <dgm:spPr/>
    </dgm:pt>
    <dgm:pt modelId="{FF6962FB-DA2B-4F43-96B0-B8767A7663A7}" type="pres">
      <dgm:prSet presAssocID="{FDB38FF0-7C36-B84F-888F-06800A53CBC2}" presName="tx2" presStyleLbl="revTx" presStyleIdx="2" presStyleCnt="8"/>
      <dgm:spPr/>
    </dgm:pt>
    <dgm:pt modelId="{9B06C244-3AA0-3D40-88E6-E81AF3C2C652}" type="pres">
      <dgm:prSet presAssocID="{FDB38FF0-7C36-B84F-888F-06800A53CBC2}" presName="vert2" presStyleCnt="0"/>
      <dgm:spPr/>
    </dgm:pt>
    <dgm:pt modelId="{938E69EF-A0A3-5942-B320-CE7B491C83C2}" type="pres">
      <dgm:prSet presAssocID="{FDB38FF0-7C36-B84F-888F-06800A53CBC2}" presName="thinLine2b" presStyleLbl="callout" presStyleIdx="1" presStyleCnt="7"/>
      <dgm:spPr/>
    </dgm:pt>
    <dgm:pt modelId="{9F822F98-5335-034C-888C-41E37B3EF9AF}" type="pres">
      <dgm:prSet presAssocID="{FDB38FF0-7C36-B84F-888F-06800A53CBC2}" presName="vertSpace2b" presStyleCnt="0"/>
      <dgm:spPr/>
    </dgm:pt>
    <dgm:pt modelId="{0199EE52-C136-674B-866A-0733351CD20B}" type="pres">
      <dgm:prSet presAssocID="{9C5E9F2B-0FFC-9444-B7BC-808F2F354E2D}" presName="horz2" presStyleCnt="0"/>
      <dgm:spPr/>
    </dgm:pt>
    <dgm:pt modelId="{D5D332D9-52C8-3744-B30E-6547AE3FF371}" type="pres">
      <dgm:prSet presAssocID="{9C5E9F2B-0FFC-9444-B7BC-808F2F354E2D}" presName="horzSpace2" presStyleCnt="0"/>
      <dgm:spPr/>
    </dgm:pt>
    <dgm:pt modelId="{B947EA8E-E663-0C4F-A5F4-E37FBE15EFAA}" type="pres">
      <dgm:prSet presAssocID="{9C5E9F2B-0FFC-9444-B7BC-808F2F354E2D}" presName="tx2" presStyleLbl="revTx" presStyleIdx="3" presStyleCnt="8"/>
      <dgm:spPr/>
    </dgm:pt>
    <dgm:pt modelId="{6D0F144C-B0F0-EA4C-B6DC-32BE2BC4E763}" type="pres">
      <dgm:prSet presAssocID="{9C5E9F2B-0FFC-9444-B7BC-808F2F354E2D}" presName="vert2" presStyleCnt="0"/>
      <dgm:spPr/>
    </dgm:pt>
    <dgm:pt modelId="{27E5E839-B9E4-714F-AC5B-7E7BAD7B0CC1}" type="pres">
      <dgm:prSet presAssocID="{9C5E9F2B-0FFC-9444-B7BC-808F2F354E2D}" presName="thinLine2b" presStyleLbl="callout" presStyleIdx="2" presStyleCnt="7"/>
      <dgm:spPr/>
    </dgm:pt>
    <dgm:pt modelId="{8D80B95A-FB67-D14D-9D73-946BA2F869D9}" type="pres">
      <dgm:prSet presAssocID="{9C5E9F2B-0FFC-9444-B7BC-808F2F354E2D}" presName="vertSpace2b" presStyleCnt="0"/>
      <dgm:spPr/>
    </dgm:pt>
    <dgm:pt modelId="{4FAA1901-3D25-F44E-A059-25752D768A4F}" type="pres">
      <dgm:prSet presAssocID="{E15FA17A-E3A8-2F4C-9294-028DECCE1BE7}" presName="horz2" presStyleCnt="0"/>
      <dgm:spPr/>
    </dgm:pt>
    <dgm:pt modelId="{59206562-2762-7649-B795-6744D90C05EE}" type="pres">
      <dgm:prSet presAssocID="{E15FA17A-E3A8-2F4C-9294-028DECCE1BE7}" presName="horzSpace2" presStyleCnt="0"/>
      <dgm:spPr/>
    </dgm:pt>
    <dgm:pt modelId="{0155952F-04F9-994B-B253-A896986DEE4D}" type="pres">
      <dgm:prSet presAssocID="{E15FA17A-E3A8-2F4C-9294-028DECCE1BE7}" presName="tx2" presStyleLbl="revTx" presStyleIdx="4" presStyleCnt="8"/>
      <dgm:spPr/>
    </dgm:pt>
    <dgm:pt modelId="{06BFF56A-7A71-984C-8658-B7AAF42D7102}" type="pres">
      <dgm:prSet presAssocID="{E15FA17A-E3A8-2F4C-9294-028DECCE1BE7}" presName="vert2" presStyleCnt="0"/>
      <dgm:spPr/>
    </dgm:pt>
    <dgm:pt modelId="{1A4998A0-5C4D-A44C-8A76-AB896D8C8FC0}" type="pres">
      <dgm:prSet presAssocID="{E15FA17A-E3A8-2F4C-9294-028DECCE1BE7}" presName="thinLine2b" presStyleLbl="callout" presStyleIdx="3" presStyleCnt="7"/>
      <dgm:spPr/>
    </dgm:pt>
    <dgm:pt modelId="{C1B25E3D-77BD-904D-9C58-D2B34606C410}" type="pres">
      <dgm:prSet presAssocID="{E15FA17A-E3A8-2F4C-9294-028DECCE1BE7}" presName="vertSpace2b" presStyleCnt="0"/>
      <dgm:spPr/>
    </dgm:pt>
    <dgm:pt modelId="{04788B75-DDE1-9540-9CF1-F6406A396F0A}" type="pres">
      <dgm:prSet presAssocID="{8A75AF71-37F1-5940-B137-3572253390E2}" presName="horz2" presStyleCnt="0"/>
      <dgm:spPr/>
    </dgm:pt>
    <dgm:pt modelId="{A6B091C4-7FC9-3549-88A4-E280C305E396}" type="pres">
      <dgm:prSet presAssocID="{8A75AF71-37F1-5940-B137-3572253390E2}" presName="horzSpace2" presStyleCnt="0"/>
      <dgm:spPr/>
    </dgm:pt>
    <dgm:pt modelId="{48749CCE-AAF1-D242-9C2D-E220C09D0D98}" type="pres">
      <dgm:prSet presAssocID="{8A75AF71-37F1-5940-B137-3572253390E2}" presName="tx2" presStyleLbl="revTx" presStyleIdx="5" presStyleCnt="8"/>
      <dgm:spPr/>
    </dgm:pt>
    <dgm:pt modelId="{2BB69324-4980-ED4C-803A-062FD6555C98}" type="pres">
      <dgm:prSet presAssocID="{8A75AF71-37F1-5940-B137-3572253390E2}" presName="vert2" presStyleCnt="0"/>
      <dgm:spPr/>
    </dgm:pt>
    <dgm:pt modelId="{B81DDAB7-B947-9442-B9EA-FECD61ECA383}" type="pres">
      <dgm:prSet presAssocID="{8A75AF71-37F1-5940-B137-3572253390E2}" presName="thinLine2b" presStyleLbl="callout" presStyleIdx="4" presStyleCnt="7"/>
      <dgm:spPr/>
    </dgm:pt>
    <dgm:pt modelId="{8B2C28EE-8C59-654E-A47A-F84CD669E566}" type="pres">
      <dgm:prSet presAssocID="{8A75AF71-37F1-5940-B137-3572253390E2}" presName="vertSpace2b" presStyleCnt="0"/>
      <dgm:spPr/>
    </dgm:pt>
    <dgm:pt modelId="{80605067-4CEF-8A45-B492-59E91A83DD04}" type="pres">
      <dgm:prSet presAssocID="{18AB6317-8D7D-8C44-8DA6-EEB6411FE3A4}" presName="horz2" presStyleCnt="0"/>
      <dgm:spPr/>
    </dgm:pt>
    <dgm:pt modelId="{11CEB100-55DB-504A-817F-AB5130D2FE6D}" type="pres">
      <dgm:prSet presAssocID="{18AB6317-8D7D-8C44-8DA6-EEB6411FE3A4}" presName="horzSpace2" presStyleCnt="0"/>
      <dgm:spPr/>
    </dgm:pt>
    <dgm:pt modelId="{0BDA377A-0B5E-7744-954C-173D68C0E2D5}" type="pres">
      <dgm:prSet presAssocID="{18AB6317-8D7D-8C44-8DA6-EEB6411FE3A4}" presName="tx2" presStyleLbl="revTx" presStyleIdx="6" presStyleCnt="8"/>
      <dgm:spPr/>
    </dgm:pt>
    <dgm:pt modelId="{820DFC00-75CD-2D40-9F2D-A4806229523A}" type="pres">
      <dgm:prSet presAssocID="{18AB6317-8D7D-8C44-8DA6-EEB6411FE3A4}" presName="vert2" presStyleCnt="0"/>
      <dgm:spPr/>
    </dgm:pt>
    <dgm:pt modelId="{EDB781F8-9596-624F-8BE7-4F7F5A59136A}" type="pres">
      <dgm:prSet presAssocID="{18AB6317-8D7D-8C44-8DA6-EEB6411FE3A4}" presName="thinLine2b" presStyleLbl="callout" presStyleIdx="5" presStyleCnt="7"/>
      <dgm:spPr/>
    </dgm:pt>
    <dgm:pt modelId="{59CD1455-BD5C-8442-9E18-F34AA9B50096}" type="pres">
      <dgm:prSet presAssocID="{18AB6317-8D7D-8C44-8DA6-EEB6411FE3A4}" presName="vertSpace2b" presStyleCnt="0"/>
      <dgm:spPr/>
    </dgm:pt>
    <dgm:pt modelId="{818EB57E-332B-42BD-9521-FE19ECBEAED2}" type="pres">
      <dgm:prSet presAssocID="{26A24758-15A7-4FE9-A8B9-F94CB572FBDB}" presName="horz2" presStyleCnt="0"/>
      <dgm:spPr/>
    </dgm:pt>
    <dgm:pt modelId="{3FB6CFCF-E32D-4918-9114-4FDCCAF6B938}" type="pres">
      <dgm:prSet presAssocID="{26A24758-15A7-4FE9-A8B9-F94CB572FBDB}" presName="horzSpace2" presStyleCnt="0"/>
      <dgm:spPr/>
    </dgm:pt>
    <dgm:pt modelId="{35E258D2-CD91-4F41-A048-7BAEC3010C90}" type="pres">
      <dgm:prSet presAssocID="{26A24758-15A7-4FE9-A8B9-F94CB572FBDB}" presName="tx2" presStyleLbl="revTx" presStyleIdx="7" presStyleCnt="8"/>
      <dgm:spPr/>
    </dgm:pt>
    <dgm:pt modelId="{4289CA59-C197-4D8B-864D-72B3706B020B}" type="pres">
      <dgm:prSet presAssocID="{26A24758-15A7-4FE9-A8B9-F94CB572FBDB}" presName="vert2" presStyleCnt="0"/>
      <dgm:spPr/>
    </dgm:pt>
    <dgm:pt modelId="{99F09344-8CA2-4791-BAE7-7F5E148B7FAB}" type="pres">
      <dgm:prSet presAssocID="{26A24758-15A7-4FE9-A8B9-F94CB572FBDB}" presName="thinLine2b" presStyleLbl="callout" presStyleIdx="6" presStyleCnt="7"/>
      <dgm:spPr/>
    </dgm:pt>
    <dgm:pt modelId="{C193660D-5867-429C-AC9B-36E0CC4D17E7}" type="pres">
      <dgm:prSet presAssocID="{26A24758-15A7-4FE9-A8B9-F94CB572FBDB}" presName="vertSpace2b" presStyleCnt="0"/>
      <dgm:spPr/>
    </dgm:pt>
  </dgm:ptLst>
  <dgm:cxnLst>
    <dgm:cxn modelId="{88022F01-BC56-6545-8623-5585A443A0F5}" type="presOf" srcId="{E15FA17A-E3A8-2F4C-9294-028DECCE1BE7}" destId="{0155952F-04F9-994B-B253-A896986DEE4D}" srcOrd="0" destOrd="0" presId="urn:microsoft.com/office/officeart/2008/layout/LinedList"/>
    <dgm:cxn modelId="{05DDE938-2B10-6F43-BDEB-D4090CA8A229}" srcId="{7DE32168-BBD4-B049-8989-AE8F1A611503}" destId="{9C5E9F2B-0FFC-9444-B7BC-808F2F354E2D}" srcOrd="2" destOrd="0" parTransId="{6771A18F-7E8A-B346-9E8A-E53B2EFB36D3}" sibTransId="{EF5A4842-82F3-7540-AA81-F2643DDD9944}"/>
    <dgm:cxn modelId="{188EA83B-E24F-1E4F-A9CF-DDAC2B4F59CE}" srcId="{412F4C55-B931-134F-8422-4B3F0B9AD088}" destId="{7DE32168-BBD4-B049-8989-AE8F1A611503}" srcOrd="0" destOrd="0" parTransId="{C97256D3-CA72-D649-9687-6D07E95CACF4}" sibTransId="{F1C15B60-5575-E54A-BC78-057F6ED703F6}"/>
    <dgm:cxn modelId="{D5AFD25F-6530-46EA-B9E6-804542E6A028}" srcId="{7DE32168-BBD4-B049-8989-AE8F1A611503}" destId="{26A24758-15A7-4FE9-A8B9-F94CB572FBDB}" srcOrd="6" destOrd="0" parTransId="{F8034CAD-D32C-4095-906F-9AA3439EE28E}" sibTransId="{AB4C98DF-529A-4C32-9ED8-7E78637CBD3E}"/>
    <dgm:cxn modelId="{68D7D857-ABDF-D044-A8F0-CCA61703B0BB}" type="presOf" srcId="{7DE32168-BBD4-B049-8989-AE8F1A611503}" destId="{F946B2A8-1242-6143-BAEE-F06FCAA6D519}" srcOrd="0" destOrd="0" presId="urn:microsoft.com/office/officeart/2008/layout/LinedList"/>
    <dgm:cxn modelId="{97C65484-3F2A-E843-9714-BA68315FDABB}" srcId="{7DE32168-BBD4-B049-8989-AE8F1A611503}" destId="{E15FA17A-E3A8-2F4C-9294-028DECCE1BE7}" srcOrd="3" destOrd="0" parTransId="{F2F4AF02-8CD4-E54D-BB80-6BF112E52D59}" sibTransId="{9311D852-3272-3940-BACB-1E266D90BEBD}"/>
    <dgm:cxn modelId="{E17CDD8F-49A5-544E-BD66-672CE1C83F93}" type="presOf" srcId="{18AB6317-8D7D-8C44-8DA6-EEB6411FE3A4}" destId="{0BDA377A-0B5E-7744-954C-173D68C0E2D5}" srcOrd="0" destOrd="0" presId="urn:microsoft.com/office/officeart/2008/layout/LinedList"/>
    <dgm:cxn modelId="{A9D78F97-256F-9145-956B-9B76940E1912}" type="presOf" srcId="{FDB38FF0-7C36-B84F-888F-06800A53CBC2}" destId="{FF6962FB-DA2B-4F43-96B0-B8767A7663A7}" srcOrd="0" destOrd="0" presId="urn:microsoft.com/office/officeart/2008/layout/LinedList"/>
    <dgm:cxn modelId="{6EBF2A9A-24DD-094C-8308-3CB22B078EC3}" srcId="{7DE32168-BBD4-B049-8989-AE8F1A611503}" destId="{FDB38FF0-7C36-B84F-888F-06800A53CBC2}" srcOrd="1" destOrd="0" parTransId="{7EC5B325-1F8B-4F42-ADCE-1B1794700533}" sibTransId="{198B4DE6-9701-7E43-BCCD-6CEEEB22DD4D}"/>
    <dgm:cxn modelId="{A0AC089F-6D05-4C45-9776-4160CBB09B74}" type="presOf" srcId="{26A24758-15A7-4FE9-A8B9-F94CB572FBDB}" destId="{35E258D2-CD91-4F41-A048-7BAEC3010C90}" srcOrd="0" destOrd="0" presId="urn:microsoft.com/office/officeart/2008/layout/LinedList"/>
    <dgm:cxn modelId="{67C079B6-E560-434B-8168-2AA4F1CC159B}" srcId="{7DE32168-BBD4-B049-8989-AE8F1A611503}" destId="{8C701EB1-F586-3E4B-A801-BC0A5A26EF39}" srcOrd="0" destOrd="0" parTransId="{042D9875-63B5-614A-9212-98E3C2BA6A04}" sibTransId="{02D7970C-A13F-E64C-A2C4-704EFFEA0BA5}"/>
    <dgm:cxn modelId="{8DB901BE-4632-6847-8B47-8EF694A16239}" srcId="{7DE32168-BBD4-B049-8989-AE8F1A611503}" destId="{18AB6317-8D7D-8C44-8DA6-EEB6411FE3A4}" srcOrd="5" destOrd="0" parTransId="{3A89F235-20B9-7547-84B7-E1DBDDF87DB9}" sibTransId="{CF337730-887F-FE4B-BBA8-51F98F4C4D56}"/>
    <dgm:cxn modelId="{8E7DE2CB-C9B3-5A45-AD52-1A4B99304E31}" srcId="{7DE32168-BBD4-B049-8989-AE8F1A611503}" destId="{8A75AF71-37F1-5940-B137-3572253390E2}" srcOrd="4" destOrd="0" parTransId="{6029F3F2-052F-9E4C-A7AA-A727B26A3F1A}" sibTransId="{DFA97595-A313-0342-B6C9-6A9680008EF0}"/>
    <dgm:cxn modelId="{A85E93D0-4BB7-0F49-8F91-9A1BB5C4F676}" type="presOf" srcId="{9C5E9F2B-0FFC-9444-B7BC-808F2F354E2D}" destId="{B947EA8E-E663-0C4F-A5F4-E37FBE15EFAA}" srcOrd="0" destOrd="0" presId="urn:microsoft.com/office/officeart/2008/layout/LinedList"/>
    <dgm:cxn modelId="{7914E8DD-85C6-4744-8852-6B8AAA882963}" type="presOf" srcId="{8A75AF71-37F1-5940-B137-3572253390E2}" destId="{48749CCE-AAF1-D242-9C2D-E220C09D0D98}" srcOrd="0" destOrd="0" presId="urn:microsoft.com/office/officeart/2008/layout/LinedList"/>
    <dgm:cxn modelId="{E1816DE9-A2B9-A045-87E8-B445DE7D3C90}" type="presOf" srcId="{8C701EB1-F586-3E4B-A801-BC0A5A26EF39}" destId="{F7810B4C-CDFC-9B43-8206-A9DC04D548F4}" srcOrd="0" destOrd="0" presId="urn:microsoft.com/office/officeart/2008/layout/LinedList"/>
    <dgm:cxn modelId="{F2C86CEB-9723-5542-A98A-11FD6C5CA4A0}" type="presOf" srcId="{412F4C55-B931-134F-8422-4B3F0B9AD088}" destId="{0EAC8B66-ED6B-8C40-A60B-0DE179A256B9}" srcOrd="0" destOrd="0" presId="urn:microsoft.com/office/officeart/2008/layout/LinedList"/>
    <dgm:cxn modelId="{44D174E6-AE2E-A049-8C51-21A4070E5B1A}" type="presParOf" srcId="{0EAC8B66-ED6B-8C40-A60B-0DE179A256B9}" destId="{1F651100-3ABE-634D-AAD5-30FF4E16BF4C}" srcOrd="0" destOrd="0" presId="urn:microsoft.com/office/officeart/2008/layout/LinedList"/>
    <dgm:cxn modelId="{F8FE94AF-0A44-9044-9746-1282FD493ACC}" type="presParOf" srcId="{0EAC8B66-ED6B-8C40-A60B-0DE179A256B9}" destId="{014A66A6-C5AC-5D48-AA79-95D9C200FE12}" srcOrd="1" destOrd="0" presId="urn:microsoft.com/office/officeart/2008/layout/LinedList"/>
    <dgm:cxn modelId="{725C9DD9-6C81-454D-93FF-F5AD6F9A8479}" type="presParOf" srcId="{014A66A6-C5AC-5D48-AA79-95D9C200FE12}" destId="{F946B2A8-1242-6143-BAEE-F06FCAA6D519}" srcOrd="0" destOrd="0" presId="urn:microsoft.com/office/officeart/2008/layout/LinedList"/>
    <dgm:cxn modelId="{BA8CF8A1-453F-B243-96F8-A93BBBF61731}" type="presParOf" srcId="{014A66A6-C5AC-5D48-AA79-95D9C200FE12}" destId="{8DDC5151-57A4-AD4C-984E-72D297AD0FB3}" srcOrd="1" destOrd="0" presId="urn:microsoft.com/office/officeart/2008/layout/LinedList"/>
    <dgm:cxn modelId="{EC66604E-BC0E-B842-BADF-C735F2199B23}" type="presParOf" srcId="{8DDC5151-57A4-AD4C-984E-72D297AD0FB3}" destId="{69668B49-6730-8146-AF75-CBE07F55D5E2}" srcOrd="0" destOrd="0" presId="urn:microsoft.com/office/officeart/2008/layout/LinedList"/>
    <dgm:cxn modelId="{FB0C3D21-36ED-7644-9AB1-3B033697C9EA}" type="presParOf" srcId="{8DDC5151-57A4-AD4C-984E-72D297AD0FB3}" destId="{7716B5B1-9127-5345-9440-8ADFDDF604BA}" srcOrd="1" destOrd="0" presId="urn:microsoft.com/office/officeart/2008/layout/LinedList"/>
    <dgm:cxn modelId="{5223E5DB-67AC-D44C-829E-05C1C043307D}" type="presParOf" srcId="{7716B5B1-9127-5345-9440-8ADFDDF604BA}" destId="{09C75874-0999-1B43-B17B-967BCEF0AE71}" srcOrd="0" destOrd="0" presId="urn:microsoft.com/office/officeart/2008/layout/LinedList"/>
    <dgm:cxn modelId="{4238CC73-F465-8246-9381-78373BFD1091}" type="presParOf" srcId="{7716B5B1-9127-5345-9440-8ADFDDF604BA}" destId="{F7810B4C-CDFC-9B43-8206-A9DC04D548F4}" srcOrd="1" destOrd="0" presId="urn:microsoft.com/office/officeart/2008/layout/LinedList"/>
    <dgm:cxn modelId="{BB0E7B3F-0DBD-4645-A9FA-F2BD7DB4964A}" type="presParOf" srcId="{7716B5B1-9127-5345-9440-8ADFDDF604BA}" destId="{D11CAAF7-8A85-0D40-AD8C-88805D915421}" srcOrd="2" destOrd="0" presId="urn:microsoft.com/office/officeart/2008/layout/LinedList"/>
    <dgm:cxn modelId="{556B4280-2758-9D45-BF04-2903ED812DE0}" type="presParOf" srcId="{8DDC5151-57A4-AD4C-984E-72D297AD0FB3}" destId="{F20F7F62-563B-C144-8BA0-F202E7EECCD8}" srcOrd="2" destOrd="0" presId="urn:microsoft.com/office/officeart/2008/layout/LinedList"/>
    <dgm:cxn modelId="{A45C9667-F491-BA47-ABE2-CF2AF47197BD}" type="presParOf" srcId="{8DDC5151-57A4-AD4C-984E-72D297AD0FB3}" destId="{5D6251C2-14B6-8344-A488-F10F970F295A}" srcOrd="3" destOrd="0" presId="urn:microsoft.com/office/officeart/2008/layout/LinedList"/>
    <dgm:cxn modelId="{C7D8E805-9D92-1944-BC82-D48FEAC3F7B4}" type="presParOf" srcId="{8DDC5151-57A4-AD4C-984E-72D297AD0FB3}" destId="{BF864313-D136-E84C-9024-372FFF475E99}" srcOrd="4" destOrd="0" presId="urn:microsoft.com/office/officeart/2008/layout/LinedList"/>
    <dgm:cxn modelId="{6CA71037-8C81-7040-BAA3-B65AE2EBE11B}" type="presParOf" srcId="{BF864313-D136-E84C-9024-372FFF475E99}" destId="{0311655B-8DBA-4741-A251-70E1E665C7CF}" srcOrd="0" destOrd="0" presId="urn:microsoft.com/office/officeart/2008/layout/LinedList"/>
    <dgm:cxn modelId="{0F272382-FB10-5F4C-A92D-BFBE478FDF03}" type="presParOf" srcId="{BF864313-D136-E84C-9024-372FFF475E99}" destId="{FF6962FB-DA2B-4F43-96B0-B8767A7663A7}" srcOrd="1" destOrd="0" presId="urn:microsoft.com/office/officeart/2008/layout/LinedList"/>
    <dgm:cxn modelId="{581568C9-CFA0-3644-B7D1-1129E99CD4FF}" type="presParOf" srcId="{BF864313-D136-E84C-9024-372FFF475E99}" destId="{9B06C244-3AA0-3D40-88E6-E81AF3C2C652}" srcOrd="2" destOrd="0" presId="urn:microsoft.com/office/officeart/2008/layout/LinedList"/>
    <dgm:cxn modelId="{FE4B766D-E2F5-4541-BE88-677979044C66}" type="presParOf" srcId="{8DDC5151-57A4-AD4C-984E-72D297AD0FB3}" destId="{938E69EF-A0A3-5942-B320-CE7B491C83C2}" srcOrd="5" destOrd="0" presId="urn:microsoft.com/office/officeart/2008/layout/LinedList"/>
    <dgm:cxn modelId="{6B10951B-495B-CD41-A2D6-F69EB1EAD0E8}" type="presParOf" srcId="{8DDC5151-57A4-AD4C-984E-72D297AD0FB3}" destId="{9F822F98-5335-034C-888C-41E37B3EF9AF}" srcOrd="6" destOrd="0" presId="urn:microsoft.com/office/officeart/2008/layout/LinedList"/>
    <dgm:cxn modelId="{5BD71AC9-27F8-3944-9F39-D9509650D709}" type="presParOf" srcId="{8DDC5151-57A4-AD4C-984E-72D297AD0FB3}" destId="{0199EE52-C136-674B-866A-0733351CD20B}" srcOrd="7" destOrd="0" presId="urn:microsoft.com/office/officeart/2008/layout/LinedList"/>
    <dgm:cxn modelId="{F69140A5-00F2-C247-B246-0EA976995548}" type="presParOf" srcId="{0199EE52-C136-674B-866A-0733351CD20B}" destId="{D5D332D9-52C8-3744-B30E-6547AE3FF371}" srcOrd="0" destOrd="0" presId="urn:microsoft.com/office/officeart/2008/layout/LinedList"/>
    <dgm:cxn modelId="{C0718C04-88FF-4744-A5D0-9E6562708FAA}" type="presParOf" srcId="{0199EE52-C136-674B-866A-0733351CD20B}" destId="{B947EA8E-E663-0C4F-A5F4-E37FBE15EFAA}" srcOrd="1" destOrd="0" presId="urn:microsoft.com/office/officeart/2008/layout/LinedList"/>
    <dgm:cxn modelId="{460836F5-0195-2C48-941E-1FE6EB669625}" type="presParOf" srcId="{0199EE52-C136-674B-866A-0733351CD20B}" destId="{6D0F144C-B0F0-EA4C-B6DC-32BE2BC4E763}" srcOrd="2" destOrd="0" presId="urn:microsoft.com/office/officeart/2008/layout/LinedList"/>
    <dgm:cxn modelId="{83D4A261-3BFF-464E-BB23-A3F973C3AC5B}" type="presParOf" srcId="{8DDC5151-57A4-AD4C-984E-72D297AD0FB3}" destId="{27E5E839-B9E4-714F-AC5B-7E7BAD7B0CC1}" srcOrd="8" destOrd="0" presId="urn:microsoft.com/office/officeart/2008/layout/LinedList"/>
    <dgm:cxn modelId="{3598EF9D-4457-9F4D-8B2F-49EC923F8C85}" type="presParOf" srcId="{8DDC5151-57A4-AD4C-984E-72D297AD0FB3}" destId="{8D80B95A-FB67-D14D-9D73-946BA2F869D9}" srcOrd="9" destOrd="0" presId="urn:microsoft.com/office/officeart/2008/layout/LinedList"/>
    <dgm:cxn modelId="{6573BDAB-53B1-DF4B-8D12-EECEA51A78FF}" type="presParOf" srcId="{8DDC5151-57A4-AD4C-984E-72D297AD0FB3}" destId="{4FAA1901-3D25-F44E-A059-25752D768A4F}" srcOrd="10" destOrd="0" presId="urn:microsoft.com/office/officeart/2008/layout/LinedList"/>
    <dgm:cxn modelId="{87EDCBBE-BE02-AC42-8D21-578CF3776839}" type="presParOf" srcId="{4FAA1901-3D25-F44E-A059-25752D768A4F}" destId="{59206562-2762-7649-B795-6744D90C05EE}" srcOrd="0" destOrd="0" presId="urn:microsoft.com/office/officeart/2008/layout/LinedList"/>
    <dgm:cxn modelId="{D5B538CC-B0B1-F94D-8739-4E22D8D65E54}" type="presParOf" srcId="{4FAA1901-3D25-F44E-A059-25752D768A4F}" destId="{0155952F-04F9-994B-B253-A896986DEE4D}" srcOrd="1" destOrd="0" presId="urn:microsoft.com/office/officeart/2008/layout/LinedList"/>
    <dgm:cxn modelId="{F0DC0198-F7C1-3347-8F8C-D7E31EFDBA8D}" type="presParOf" srcId="{4FAA1901-3D25-F44E-A059-25752D768A4F}" destId="{06BFF56A-7A71-984C-8658-B7AAF42D7102}" srcOrd="2" destOrd="0" presId="urn:microsoft.com/office/officeart/2008/layout/LinedList"/>
    <dgm:cxn modelId="{7A2B54A1-E6CC-3540-8029-45E5FE25F0E9}" type="presParOf" srcId="{8DDC5151-57A4-AD4C-984E-72D297AD0FB3}" destId="{1A4998A0-5C4D-A44C-8A76-AB896D8C8FC0}" srcOrd="11" destOrd="0" presId="urn:microsoft.com/office/officeart/2008/layout/LinedList"/>
    <dgm:cxn modelId="{07A73B9A-B7F8-6045-A433-F8A6FA006B0C}" type="presParOf" srcId="{8DDC5151-57A4-AD4C-984E-72D297AD0FB3}" destId="{C1B25E3D-77BD-904D-9C58-D2B34606C410}" srcOrd="12" destOrd="0" presId="urn:microsoft.com/office/officeart/2008/layout/LinedList"/>
    <dgm:cxn modelId="{2F4631A4-4570-9A48-A000-2010053B2813}" type="presParOf" srcId="{8DDC5151-57A4-AD4C-984E-72D297AD0FB3}" destId="{04788B75-DDE1-9540-9CF1-F6406A396F0A}" srcOrd="13" destOrd="0" presId="urn:microsoft.com/office/officeart/2008/layout/LinedList"/>
    <dgm:cxn modelId="{1EAFF0DC-8D6D-E94A-A841-351B09647C66}" type="presParOf" srcId="{04788B75-DDE1-9540-9CF1-F6406A396F0A}" destId="{A6B091C4-7FC9-3549-88A4-E280C305E396}" srcOrd="0" destOrd="0" presId="urn:microsoft.com/office/officeart/2008/layout/LinedList"/>
    <dgm:cxn modelId="{7D7CB9D6-4EE6-944E-A7DC-7DE5CCC48508}" type="presParOf" srcId="{04788B75-DDE1-9540-9CF1-F6406A396F0A}" destId="{48749CCE-AAF1-D242-9C2D-E220C09D0D98}" srcOrd="1" destOrd="0" presId="urn:microsoft.com/office/officeart/2008/layout/LinedList"/>
    <dgm:cxn modelId="{1303F7ED-A361-2849-BDEE-E038F4CC99A3}" type="presParOf" srcId="{04788B75-DDE1-9540-9CF1-F6406A396F0A}" destId="{2BB69324-4980-ED4C-803A-062FD6555C98}" srcOrd="2" destOrd="0" presId="urn:microsoft.com/office/officeart/2008/layout/LinedList"/>
    <dgm:cxn modelId="{E0DF4F48-87DE-B544-8494-3F611F01A110}" type="presParOf" srcId="{8DDC5151-57A4-AD4C-984E-72D297AD0FB3}" destId="{B81DDAB7-B947-9442-B9EA-FECD61ECA383}" srcOrd="14" destOrd="0" presId="urn:microsoft.com/office/officeart/2008/layout/LinedList"/>
    <dgm:cxn modelId="{0F61E6A9-4E7B-2949-96B8-AB34D9CD409C}" type="presParOf" srcId="{8DDC5151-57A4-AD4C-984E-72D297AD0FB3}" destId="{8B2C28EE-8C59-654E-A47A-F84CD669E566}" srcOrd="15" destOrd="0" presId="urn:microsoft.com/office/officeart/2008/layout/LinedList"/>
    <dgm:cxn modelId="{9DA29415-158B-4B40-8C23-75B81163E891}" type="presParOf" srcId="{8DDC5151-57A4-AD4C-984E-72D297AD0FB3}" destId="{80605067-4CEF-8A45-B492-59E91A83DD04}" srcOrd="16" destOrd="0" presId="urn:microsoft.com/office/officeart/2008/layout/LinedList"/>
    <dgm:cxn modelId="{AF7936D7-0680-1546-91DA-A724664ECCB0}" type="presParOf" srcId="{80605067-4CEF-8A45-B492-59E91A83DD04}" destId="{11CEB100-55DB-504A-817F-AB5130D2FE6D}" srcOrd="0" destOrd="0" presId="urn:microsoft.com/office/officeart/2008/layout/LinedList"/>
    <dgm:cxn modelId="{768D1052-98E4-0C42-9785-FE1D9372FF62}" type="presParOf" srcId="{80605067-4CEF-8A45-B492-59E91A83DD04}" destId="{0BDA377A-0B5E-7744-954C-173D68C0E2D5}" srcOrd="1" destOrd="0" presId="urn:microsoft.com/office/officeart/2008/layout/LinedList"/>
    <dgm:cxn modelId="{1DBFEC3A-B955-CF45-86CF-13A9853F5540}" type="presParOf" srcId="{80605067-4CEF-8A45-B492-59E91A83DD04}" destId="{820DFC00-75CD-2D40-9F2D-A4806229523A}" srcOrd="2" destOrd="0" presId="urn:microsoft.com/office/officeart/2008/layout/LinedList"/>
    <dgm:cxn modelId="{01D38404-1579-6A4F-86D8-D1C99F7B823B}" type="presParOf" srcId="{8DDC5151-57A4-AD4C-984E-72D297AD0FB3}" destId="{EDB781F8-9596-624F-8BE7-4F7F5A59136A}" srcOrd="17" destOrd="0" presId="urn:microsoft.com/office/officeart/2008/layout/LinedList"/>
    <dgm:cxn modelId="{B2BBA3A1-9688-9F47-8CDD-DCA054ADB99C}" type="presParOf" srcId="{8DDC5151-57A4-AD4C-984E-72D297AD0FB3}" destId="{59CD1455-BD5C-8442-9E18-F34AA9B50096}" srcOrd="18" destOrd="0" presId="urn:microsoft.com/office/officeart/2008/layout/LinedList"/>
    <dgm:cxn modelId="{06112B06-56BE-4B3B-9021-4C2FF93356F2}" type="presParOf" srcId="{8DDC5151-57A4-AD4C-984E-72D297AD0FB3}" destId="{818EB57E-332B-42BD-9521-FE19ECBEAED2}" srcOrd="19" destOrd="0" presId="urn:microsoft.com/office/officeart/2008/layout/LinedList"/>
    <dgm:cxn modelId="{99160EF8-A984-4F51-B504-62CD5EC1BB49}" type="presParOf" srcId="{818EB57E-332B-42BD-9521-FE19ECBEAED2}" destId="{3FB6CFCF-E32D-4918-9114-4FDCCAF6B938}" srcOrd="0" destOrd="0" presId="urn:microsoft.com/office/officeart/2008/layout/LinedList"/>
    <dgm:cxn modelId="{806AE984-424E-485E-B173-165362749345}" type="presParOf" srcId="{818EB57E-332B-42BD-9521-FE19ECBEAED2}" destId="{35E258D2-CD91-4F41-A048-7BAEC3010C90}" srcOrd="1" destOrd="0" presId="urn:microsoft.com/office/officeart/2008/layout/LinedList"/>
    <dgm:cxn modelId="{F694AE19-9D1E-43F1-9147-2989284C3A47}" type="presParOf" srcId="{818EB57E-332B-42BD-9521-FE19ECBEAED2}" destId="{4289CA59-C197-4D8B-864D-72B3706B020B}" srcOrd="2" destOrd="0" presId="urn:microsoft.com/office/officeart/2008/layout/LinedList"/>
    <dgm:cxn modelId="{9C5090FC-912B-4122-98C9-205ECB70492F}" type="presParOf" srcId="{8DDC5151-57A4-AD4C-984E-72D297AD0FB3}" destId="{99F09344-8CA2-4791-BAE7-7F5E148B7FAB}" srcOrd="20" destOrd="0" presId="urn:microsoft.com/office/officeart/2008/layout/LinedList"/>
    <dgm:cxn modelId="{CFC931BC-B44A-4A47-A45E-5F52C23F9DA3}" type="presParOf" srcId="{8DDC5151-57A4-AD4C-984E-72D297AD0FB3}" destId="{C193660D-5867-429C-AC9B-36E0CC4D17E7}"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2F4C55-B931-134F-8422-4B3F0B9AD088}" type="doc">
      <dgm:prSet loTypeId="urn:microsoft.com/office/officeart/2008/layout/LinedList" loCatId="" qsTypeId="urn:microsoft.com/office/officeart/2005/8/quickstyle/simple5" qsCatId="simple" csTypeId="urn:microsoft.com/office/officeart/2005/8/colors/accent2_4" csCatId="accent2" phldr="1"/>
      <dgm:spPr/>
      <dgm:t>
        <a:bodyPr/>
        <a:lstStyle/>
        <a:p>
          <a:endParaRPr lang="en-US"/>
        </a:p>
      </dgm:t>
    </dgm:pt>
    <dgm:pt modelId="{7DE32168-BBD4-B049-8989-AE8F1A611503}">
      <dgm:prSet phldrT="[Text]" custT="1"/>
      <dgm:spPr/>
      <dgm:t>
        <a:bodyPr anchor="ctr"/>
        <a:lstStyle/>
        <a:p>
          <a:pPr algn="l">
            <a:lnSpc>
              <a:spcPct val="100000"/>
            </a:lnSpc>
            <a:spcAft>
              <a:spcPts val="0"/>
            </a:spcAft>
          </a:pPr>
          <a:r>
            <a:rPr lang="en-IN" sz="2400" b="1" dirty="0">
              <a:solidFill>
                <a:srgbClr val="BF2C27"/>
              </a:solidFill>
              <a:latin typeface="Segoe UI Semilight" panose="020B0402040204020203" pitchFamily="34" charset="0"/>
              <a:cs typeface="Segoe UI Semilight" panose="020B0402040204020203" pitchFamily="34" charset="0"/>
            </a:rPr>
            <a:t>NGOs &amp; MFIs</a:t>
          </a:r>
          <a:endParaRPr lang="en-IN" sz="1800" b="1" dirty="0">
            <a:solidFill>
              <a:srgbClr val="BF2C27"/>
            </a:solidFill>
            <a:latin typeface="Segoe UI Semilight" panose="020B0402040204020203" pitchFamily="34" charset="0"/>
            <a:cs typeface="Segoe UI Semilight" panose="020B0402040204020203" pitchFamily="34" charset="0"/>
          </a:endParaRPr>
        </a:p>
      </dgm:t>
    </dgm:pt>
    <dgm:pt modelId="{C97256D3-CA72-D649-9687-6D07E95CACF4}" type="parTrans" cxnId="{188EA83B-E24F-1E4F-A9CF-DDAC2B4F59CE}">
      <dgm:prSet/>
      <dgm:spPr/>
      <dgm:t>
        <a:bodyPr/>
        <a:lstStyle/>
        <a:p>
          <a:endParaRPr lang="en-US" sz="1800">
            <a:latin typeface="Segoe UI Light"/>
            <a:cs typeface="Segoe UI Light"/>
          </a:endParaRPr>
        </a:p>
      </dgm:t>
    </dgm:pt>
    <dgm:pt modelId="{F1C15B60-5575-E54A-BC78-057F6ED703F6}" type="sibTrans" cxnId="{188EA83B-E24F-1E4F-A9CF-DDAC2B4F59CE}">
      <dgm:prSet/>
      <dgm:spPr/>
      <dgm:t>
        <a:bodyPr/>
        <a:lstStyle/>
        <a:p>
          <a:endParaRPr lang="en-US" sz="1800">
            <a:latin typeface="Segoe UI Light"/>
            <a:cs typeface="Segoe UI Light"/>
          </a:endParaRPr>
        </a:p>
      </dgm:t>
    </dgm:pt>
    <dgm:pt modelId="{8C701EB1-F586-3E4B-A801-BC0A5A26EF39}">
      <dgm:prSet phldrT="[Text]" custT="1"/>
      <dgm:spPr/>
      <dgm:t>
        <a:bodyPr anchor="ctr"/>
        <a:lstStyle/>
        <a:p>
          <a:r>
            <a:rPr lang="en-US" sz="2000" dirty="0">
              <a:latin typeface="Segoe UI Light"/>
              <a:cs typeface="Segoe UI Light"/>
            </a:rPr>
            <a:t>Employment and Livelihood Opportunities</a:t>
          </a:r>
        </a:p>
      </dgm:t>
    </dgm:pt>
    <dgm:pt modelId="{042D9875-63B5-614A-9212-98E3C2BA6A04}" type="parTrans" cxnId="{67C079B6-E560-434B-8168-2AA4F1CC159B}">
      <dgm:prSet/>
      <dgm:spPr/>
      <dgm:t>
        <a:bodyPr/>
        <a:lstStyle/>
        <a:p>
          <a:endParaRPr lang="en-US" sz="1800">
            <a:latin typeface="Segoe UI Light"/>
            <a:cs typeface="Segoe UI Light"/>
          </a:endParaRPr>
        </a:p>
      </dgm:t>
    </dgm:pt>
    <dgm:pt modelId="{02D7970C-A13F-E64C-A2C4-704EFFEA0BA5}" type="sibTrans" cxnId="{67C079B6-E560-434B-8168-2AA4F1CC159B}">
      <dgm:prSet/>
      <dgm:spPr/>
      <dgm:t>
        <a:bodyPr/>
        <a:lstStyle/>
        <a:p>
          <a:endParaRPr lang="en-US" sz="1800">
            <a:latin typeface="Segoe UI Light"/>
            <a:cs typeface="Segoe UI Light"/>
          </a:endParaRPr>
        </a:p>
      </dgm:t>
    </dgm:pt>
    <dgm:pt modelId="{FDB38FF0-7C36-B84F-888F-06800A53CBC2}">
      <dgm:prSet phldrT="[Text]" custT="1"/>
      <dgm:spPr/>
      <dgm:t>
        <a:bodyPr anchor="ctr"/>
        <a:lstStyle/>
        <a:p>
          <a:r>
            <a:rPr lang="en-US" sz="2000" dirty="0">
              <a:latin typeface="Segoe UI Light"/>
              <a:cs typeface="Segoe UI Light"/>
            </a:rPr>
            <a:t>Investment on Trainings to Affordable Housing Bazaar.com </a:t>
          </a:r>
          <a:r>
            <a:rPr lang="en-US" sz="2000" dirty="0" err="1">
              <a:latin typeface="Segoe UI Light"/>
              <a:cs typeface="Segoe UI Light"/>
            </a:rPr>
            <a:t>Saathis</a:t>
          </a:r>
          <a:r>
            <a:rPr lang="en-US" sz="2000" dirty="0">
              <a:latin typeface="Segoe UI Light"/>
              <a:cs typeface="Segoe UI Light"/>
            </a:rPr>
            <a:t> On-ground</a:t>
          </a:r>
        </a:p>
      </dgm:t>
    </dgm:pt>
    <dgm:pt modelId="{7EC5B325-1F8B-4F42-ADCE-1B1794700533}" type="parTrans" cxnId="{6EBF2A9A-24DD-094C-8308-3CB22B078EC3}">
      <dgm:prSet/>
      <dgm:spPr/>
      <dgm:t>
        <a:bodyPr/>
        <a:lstStyle/>
        <a:p>
          <a:endParaRPr lang="en-US" sz="1800">
            <a:latin typeface="Segoe UI Light"/>
            <a:cs typeface="Segoe UI Light"/>
          </a:endParaRPr>
        </a:p>
      </dgm:t>
    </dgm:pt>
    <dgm:pt modelId="{198B4DE6-9701-7E43-BCCD-6CEEEB22DD4D}" type="sibTrans" cxnId="{6EBF2A9A-24DD-094C-8308-3CB22B078EC3}">
      <dgm:prSet/>
      <dgm:spPr/>
      <dgm:t>
        <a:bodyPr/>
        <a:lstStyle/>
        <a:p>
          <a:endParaRPr lang="en-US" sz="1800">
            <a:latin typeface="Segoe UI Light"/>
            <a:cs typeface="Segoe UI Light"/>
          </a:endParaRPr>
        </a:p>
      </dgm:t>
    </dgm:pt>
    <dgm:pt modelId="{9C5E9F2B-0FFC-9444-B7BC-808F2F354E2D}">
      <dgm:prSet phldrT="[Text]" custT="1"/>
      <dgm:spPr/>
      <dgm:t>
        <a:bodyPr anchor="ctr"/>
        <a:lstStyle/>
        <a:p>
          <a:r>
            <a:rPr lang="en-US" sz="2000" dirty="0">
              <a:latin typeface="Segoe UI Light"/>
              <a:cs typeface="Segoe UI Light"/>
            </a:rPr>
            <a:t>Co-Branding and Community Presence</a:t>
          </a:r>
        </a:p>
      </dgm:t>
    </dgm:pt>
    <dgm:pt modelId="{6771A18F-7E8A-B346-9E8A-E53B2EFB36D3}" type="parTrans" cxnId="{05DDE938-2B10-6F43-BDEB-D4090CA8A229}">
      <dgm:prSet/>
      <dgm:spPr/>
      <dgm:t>
        <a:bodyPr/>
        <a:lstStyle/>
        <a:p>
          <a:endParaRPr lang="en-US" sz="1800">
            <a:latin typeface="Segoe UI Light"/>
            <a:cs typeface="Segoe UI Light"/>
          </a:endParaRPr>
        </a:p>
      </dgm:t>
    </dgm:pt>
    <dgm:pt modelId="{EF5A4842-82F3-7540-AA81-F2643DDD9944}" type="sibTrans" cxnId="{05DDE938-2B10-6F43-BDEB-D4090CA8A229}">
      <dgm:prSet/>
      <dgm:spPr/>
      <dgm:t>
        <a:bodyPr/>
        <a:lstStyle/>
        <a:p>
          <a:endParaRPr lang="en-US" sz="1800">
            <a:latin typeface="Segoe UI Light"/>
            <a:cs typeface="Segoe UI Light"/>
          </a:endParaRPr>
        </a:p>
      </dgm:t>
    </dgm:pt>
    <dgm:pt modelId="{E15FA17A-E3A8-2F4C-9294-028DECCE1BE7}">
      <dgm:prSet phldrT="[Text]" custT="1"/>
      <dgm:spPr/>
      <dgm:t>
        <a:bodyPr anchor="ctr"/>
        <a:lstStyle/>
        <a:p>
          <a:r>
            <a:rPr lang="en-US" sz="2000" dirty="0">
              <a:latin typeface="Segoe UI Light"/>
              <a:cs typeface="Segoe UI Light"/>
            </a:rPr>
            <a:t>Access to CSR Funds of Developers as well as other Companies</a:t>
          </a:r>
        </a:p>
      </dgm:t>
    </dgm:pt>
    <dgm:pt modelId="{F2F4AF02-8CD4-E54D-BB80-6BF112E52D59}" type="parTrans" cxnId="{97C65484-3F2A-E843-9714-BA68315FDABB}">
      <dgm:prSet/>
      <dgm:spPr/>
      <dgm:t>
        <a:bodyPr/>
        <a:lstStyle/>
        <a:p>
          <a:endParaRPr lang="en-US" sz="1800">
            <a:latin typeface="Segoe UI Light"/>
            <a:cs typeface="Segoe UI Light"/>
          </a:endParaRPr>
        </a:p>
      </dgm:t>
    </dgm:pt>
    <dgm:pt modelId="{9311D852-3272-3940-BACB-1E266D90BEBD}" type="sibTrans" cxnId="{97C65484-3F2A-E843-9714-BA68315FDABB}">
      <dgm:prSet/>
      <dgm:spPr/>
      <dgm:t>
        <a:bodyPr/>
        <a:lstStyle/>
        <a:p>
          <a:endParaRPr lang="en-US" sz="1800">
            <a:latin typeface="Segoe UI Light"/>
            <a:cs typeface="Segoe UI Light"/>
          </a:endParaRPr>
        </a:p>
      </dgm:t>
    </dgm:pt>
    <dgm:pt modelId="{8A75AF71-37F1-5940-B137-3572253390E2}">
      <dgm:prSet custT="1"/>
      <dgm:spPr/>
      <dgm:t>
        <a:bodyPr anchor="ctr"/>
        <a:lstStyle/>
        <a:p>
          <a:r>
            <a:rPr lang="en-US" sz="2000" dirty="0">
              <a:latin typeface="Segoe UI Light"/>
              <a:cs typeface="Segoe UI Light"/>
            </a:rPr>
            <a:t>Growth and Penetration </a:t>
          </a:r>
        </a:p>
      </dgm:t>
    </dgm:pt>
    <dgm:pt modelId="{6029F3F2-052F-9E4C-A7AA-A727B26A3F1A}" type="parTrans" cxnId="{8E7DE2CB-C9B3-5A45-AD52-1A4B99304E31}">
      <dgm:prSet/>
      <dgm:spPr/>
      <dgm:t>
        <a:bodyPr/>
        <a:lstStyle/>
        <a:p>
          <a:endParaRPr lang="en-US" sz="1800">
            <a:latin typeface="Segoe UI Light"/>
            <a:cs typeface="Segoe UI Light"/>
          </a:endParaRPr>
        </a:p>
      </dgm:t>
    </dgm:pt>
    <dgm:pt modelId="{DFA97595-A313-0342-B6C9-6A9680008EF0}" type="sibTrans" cxnId="{8E7DE2CB-C9B3-5A45-AD52-1A4B99304E31}">
      <dgm:prSet/>
      <dgm:spPr/>
      <dgm:t>
        <a:bodyPr/>
        <a:lstStyle/>
        <a:p>
          <a:endParaRPr lang="en-US" sz="1800">
            <a:latin typeface="Segoe UI Light"/>
            <a:cs typeface="Segoe UI Light"/>
          </a:endParaRPr>
        </a:p>
      </dgm:t>
    </dgm:pt>
    <dgm:pt modelId="{18AB6317-8D7D-8C44-8DA6-EEB6411FE3A4}">
      <dgm:prSet custT="1"/>
      <dgm:spPr/>
      <dgm:t>
        <a:bodyPr anchor="ctr"/>
        <a:lstStyle/>
        <a:p>
          <a:r>
            <a:rPr lang="en-US" sz="2000" dirty="0">
              <a:latin typeface="Segoe UI Light"/>
              <a:cs typeface="Segoe UI Light"/>
            </a:rPr>
            <a:t>Building of Database that can be utilized for other Community Development Programs</a:t>
          </a:r>
        </a:p>
      </dgm:t>
    </dgm:pt>
    <dgm:pt modelId="{3A89F235-20B9-7547-84B7-E1DBDDF87DB9}" type="parTrans" cxnId="{8DB901BE-4632-6847-8B47-8EF694A16239}">
      <dgm:prSet/>
      <dgm:spPr/>
      <dgm:t>
        <a:bodyPr/>
        <a:lstStyle/>
        <a:p>
          <a:endParaRPr lang="en-US"/>
        </a:p>
      </dgm:t>
    </dgm:pt>
    <dgm:pt modelId="{CF337730-887F-FE4B-BBA8-51F98F4C4D56}" type="sibTrans" cxnId="{8DB901BE-4632-6847-8B47-8EF694A16239}">
      <dgm:prSet/>
      <dgm:spPr/>
      <dgm:t>
        <a:bodyPr/>
        <a:lstStyle/>
        <a:p>
          <a:endParaRPr lang="en-US"/>
        </a:p>
      </dgm:t>
    </dgm:pt>
    <dgm:pt modelId="{0EAC8B66-ED6B-8C40-A60B-0DE179A256B9}" type="pres">
      <dgm:prSet presAssocID="{412F4C55-B931-134F-8422-4B3F0B9AD088}" presName="vert0" presStyleCnt="0">
        <dgm:presLayoutVars>
          <dgm:dir/>
          <dgm:animOne val="branch"/>
          <dgm:animLvl val="lvl"/>
        </dgm:presLayoutVars>
      </dgm:prSet>
      <dgm:spPr/>
    </dgm:pt>
    <dgm:pt modelId="{1F651100-3ABE-634D-AAD5-30FF4E16BF4C}" type="pres">
      <dgm:prSet presAssocID="{7DE32168-BBD4-B049-8989-AE8F1A611503}" presName="thickLine" presStyleLbl="alignNode1" presStyleIdx="0" presStyleCnt="1" custLinFactNeighborX="-2635" custLinFactNeighborY="-3738"/>
      <dgm:spPr/>
    </dgm:pt>
    <dgm:pt modelId="{014A66A6-C5AC-5D48-AA79-95D9C200FE12}" type="pres">
      <dgm:prSet presAssocID="{7DE32168-BBD4-B049-8989-AE8F1A611503}" presName="horz1" presStyleCnt="0"/>
      <dgm:spPr/>
    </dgm:pt>
    <dgm:pt modelId="{F946B2A8-1242-6143-BAEE-F06FCAA6D519}" type="pres">
      <dgm:prSet presAssocID="{7DE32168-BBD4-B049-8989-AE8F1A611503}" presName="tx1" presStyleLbl="revTx" presStyleIdx="0" presStyleCnt="7" custScaleY="100098" custLinFactNeighborY="4016"/>
      <dgm:spPr/>
    </dgm:pt>
    <dgm:pt modelId="{8DDC5151-57A4-AD4C-984E-72D297AD0FB3}" type="pres">
      <dgm:prSet presAssocID="{7DE32168-BBD4-B049-8989-AE8F1A611503}" presName="vert1" presStyleCnt="0"/>
      <dgm:spPr/>
    </dgm:pt>
    <dgm:pt modelId="{69668B49-6730-8146-AF75-CBE07F55D5E2}" type="pres">
      <dgm:prSet presAssocID="{8C701EB1-F586-3E4B-A801-BC0A5A26EF39}" presName="vertSpace2a" presStyleCnt="0"/>
      <dgm:spPr/>
    </dgm:pt>
    <dgm:pt modelId="{7716B5B1-9127-5345-9440-8ADFDDF604BA}" type="pres">
      <dgm:prSet presAssocID="{8C701EB1-F586-3E4B-A801-BC0A5A26EF39}" presName="horz2" presStyleCnt="0"/>
      <dgm:spPr/>
    </dgm:pt>
    <dgm:pt modelId="{09C75874-0999-1B43-B17B-967BCEF0AE71}" type="pres">
      <dgm:prSet presAssocID="{8C701EB1-F586-3E4B-A801-BC0A5A26EF39}" presName="horzSpace2" presStyleCnt="0"/>
      <dgm:spPr/>
    </dgm:pt>
    <dgm:pt modelId="{F7810B4C-CDFC-9B43-8206-A9DC04D548F4}" type="pres">
      <dgm:prSet presAssocID="{8C701EB1-F586-3E4B-A801-BC0A5A26EF39}" presName="tx2" presStyleLbl="revTx" presStyleIdx="1" presStyleCnt="7"/>
      <dgm:spPr/>
    </dgm:pt>
    <dgm:pt modelId="{D11CAAF7-8A85-0D40-AD8C-88805D915421}" type="pres">
      <dgm:prSet presAssocID="{8C701EB1-F586-3E4B-A801-BC0A5A26EF39}" presName="vert2" presStyleCnt="0"/>
      <dgm:spPr/>
    </dgm:pt>
    <dgm:pt modelId="{F20F7F62-563B-C144-8BA0-F202E7EECCD8}" type="pres">
      <dgm:prSet presAssocID="{8C701EB1-F586-3E4B-A801-BC0A5A26EF39}" presName="thinLine2b" presStyleLbl="callout" presStyleIdx="0" presStyleCnt="6"/>
      <dgm:spPr>
        <a:ln>
          <a:solidFill>
            <a:srgbClr val="C00000"/>
          </a:solidFill>
        </a:ln>
      </dgm:spPr>
    </dgm:pt>
    <dgm:pt modelId="{5D6251C2-14B6-8344-A488-F10F970F295A}" type="pres">
      <dgm:prSet presAssocID="{8C701EB1-F586-3E4B-A801-BC0A5A26EF39}" presName="vertSpace2b" presStyleCnt="0"/>
      <dgm:spPr/>
    </dgm:pt>
    <dgm:pt modelId="{BF864313-D136-E84C-9024-372FFF475E99}" type="pres">
      <dgm:prSet presAssocID="{FDB38FF0-7C36-B84F-888F-06800A53CBC2}" presName="horz2" presStyleCnt="0"/>
      <dgm:spPr/>
    </dgm:pt>
    <dgm:pt modelId="{0311655B-8DBA-4741-A251-70E1E665C7CF}" type="pres">
      <dgm:prSet presAssocID="{FDB38FF0-7C36-B84F-888F-06800A53CBC2}" presName="horzSpace2" presStyleCnt="0"/>
      <dgm:spPr/>
    </dgm:pt>
    <dgm:pt modelId="{FF6962FB-DA2B-4F43-96B0-B8767A7663A7}" type="pres">
      <dgm:prSet presAssocID="{FDB38FF0-7C36-B84F-888F-06800A53CBC2}" presName="tx2" presStyleLbl="revTx" presStyleIdx="2" presStyleCnt="7"/>
      <dgm:spPr/>
    </dgm:pt>
    <dgm:pt modelId="{9B06C244-3AA0-3D40-88E6-E81AF3C2C652}" type="pres">
      <dgm:prSet presAssocID="{FDB38FF0-7C36-B84F-888F-06800A53CBC2}" presName="vert2" presStyleCnt="0"/>
      <dgm:spPr/>
    </dgm:pt>
    <dgm:pt modelId="{938E69EF-A0A3-5942-B320-CE7B491C83C2}" type="pres">
      <dgm:prSet presAssocID="{FDB38FF0-7C36-B84F-888F-06800A53CBC2}" presName="thinLine2b" presStyleLbl="callout" presStyleIdx="1" presStyleCnt="6"/>
      <dgm:spPr>
        <a:ln>
          <a:solidFill>
            <a:srgbClr val="C00000"/>
          </a:solidFill>
        </a:ln>
      </dgm:spPr>
    </dgm:pt>
    <dgm:pt modelId="{9F822F98-5335-034C-888C-41E37B3EF9AF}" type="pres">
      <dgm:prSet presAssocID="{FDB38FF0-7C36-B84F-888F-06800A53CBC2}" presName="vertSpace2b" presStyleCnt="0"/>
      <dgm:spPr/>
    </dgm:pt>
    <dgm:pt modelId="{0199EE52-C136-674B-866A-0733351CD20B}" type="pres">
      <dgm:prSet presAssocID="{9C5E9F2B-0FFC-9444-B7BC-808F2F354E2D}" presName="horz2" presStyleCnt="0"/>
      <dgm:spPr/>
    </dgm:pt>
    <dgm:pt modelId="{D5D332D9-52C8-3744-B30E-6547AE3FF371}" type="pres">
      <dgm:prSet presAssocID="{9C5E9F2B-0FFC-9444-B7BC-808F2F354E2D}" presName="horzSpace2" presStyleCnt="0"/>
      <dgm:spPr/>
    </dgm:pt>
    <dgm:pt modelId="{B947EA8E-E663-0C4F-A5F4-E37FBE15EFAA}" type="pres">
      <dgm:prSet presAssocID="{9C5E9F2B-0FFC-9444-B7BC-808F2F354E2D}" presName="tx2" presStyleLbl="revTx" presStyleIdx="3" presStyleCnt="7"/>
      <dgm:spPr/>
    </dgm:pt>
    <dgm:pt modelId="{6D0F144C-B0F0-EA4C-B6DC-32BE2BC4E763}" type="pres">
      <dgm:prSet presAssocID="{9C5E9F2B-0FFC-9444-B7BC-808F2F354E2D}" presName="vert2" presStyleCnt="0"/>
      <dgm:spPr/>
    </dgm:pt>
    <dgm:pt modelId="{27E5E839-B9E4-714F-AC5B-7E7BAD7B0CC1}" type="pres">
      <dgm:prSet presAssocID="{9C5E9F2B-0FFC-9444-B7BC-808F2F354E2D}" presName="thinLine2b" presStyleLbl="callout" presStyleIdx="2" presStyleCnt="6"/>
      <dgm:spPr>
        <a:ln>
          <a:solidFill>
            <a:srgbClr val="C00000"/>
          </a:solidFill>
        </a:ln>
      </dgm:spPr>
    </dgm:pt>
    <dgm:pt modelId="{8D80B95A-FB67-D14D-9D73-946BA2F869D9}" type="pres">
      <dgm:prSet presAssocID="{9C5E9F2B-0FFC-9444-B7BC-808F2F354E2D}" presName="vertSpace2b" presStyleCnt="0"/>
      <dgm:spPr/>
    </dgm:pt>
    <dgm:pt modelId="{4FAA1901-3D25-F44E-A059-25752D768A4F}" type="pres">
      <dgm:prSet presAssocID="{E15FA17A-E3A8-2F4C-9294-028DECCE1BE7}" presName="horz2" presStyleCnt="0"/>
      <dgm:spPr/>
    </dgm:pt>
    <dgm:pt modelId="{59206562-2762-7649-B795-6744D90C05EE}" type="pres">
      <dgm:prSet presAssocID="{E15FA17A-E3A8-2F4C-9294-028DECCE1BE7}" presName="horzSpace2" presStyleCnt="0"/>
      <dgm:spPr/>
    </dgm:pt>
    <dgm:pt modelId="{0155952F-04F9-994B-B253-A896986DEE4D}" type="pres">
      <dgm:prSet presAssocID="{E15FA17A-E3A8-2F4C-9294-028DECCE1BE7}" presName="tx2" presStyleLbl="revTx" presStyleIdx="4" presStyleCnt="7"/>
      <dgm:spPr/>
    </dgm:pt>
    <dgm:pt modelId="{06BFF56A-7A71-984C-8658-B7AAF42D7102}" type="pres">
      <dgm:prSet presAssocID="{E15FA17A-E3A8-2F4C-9294-028DECCE1BE7}" presName="vert2" presStyleCnt="0"/>
      <dgm:spPr/>
    </dgm:pt>
    <dgm:pt modelId="{1A4998A0-5C4D-A44C-8A76-AB896D8C8FC0}" type="pres">
      <dgm:prSet presAssocID="{E15FA17A-E3A8-2F4C-9294-028DECCE1BE7}" presName="thinLine2b" presStyleLbl="callout" presStyleIdx="3" presStyleCnt="6"/>
      <dgm:spPr>
        <a:ln>
          <a:solidFill>
            <a:srgbClr val="C00000"/>
          </a:solidFill>
        </a:ln>
      </dgm:spPr>
    </dgm:pt>
    <dgm:pt modelId="{C1B25E3D-77BD-904D-9C58-D2B34606C410}" type="pres">
      <dgm:prSet presAssocID="{E15FA17A-E3A8-2F4C-9294-028DECCE1BE7}" presName="vertSpace2b" presStyleCnt="0"/>
      <dgm:spPr/>
    </dgm:pt>
    <dgm:pt modelId="{04788B75-DDE1-9540-9CF1-F6406A396F0A}" type="pres">
      <dgm:prSet presAssocID="{8A75AF71-37F1-5940-B137-3572253390E2}" presName="horz2" presStyleCnt="0"/>
      <dgm:spPr/>
    </dgm:pt>
    <dgm:pt modelId="{A6B091C4-7FC9-3549-88A4-E280C305E396}" type="pres">
      <dgm:prSet presAssocID="{8A75AF71-37F1-5940-B137-3572253390E2}" presName="horzSpace2" presStyleCnt="0"/>
      <dgm:spPr/>
    </dgm:pt>
    <dgm:pt modelId="{48749CCE-AAF1-D242-9C2D-E220C09D0D98}" type="pres">
      <dgm:prSet presAssocID="{8A75AF71-37F1-5940-B137-3572253390E2}" presName="tx2" presStyleLbl="revTx" presStyleIdx="5" presStyleCnt="7"/>
      <dgm:spPr/>
    </dgm:pt>
    <dgm:pt modelId="{2BB69324-4980-ED4C-803A-062FD6555C98}" type="pres">
      <dgm:prSet presAssocID="{8A75AF71-37F1-5940-B137-3572253390E2}" presName="vert2" presStyleCnt="0"/>
      <dgm:spPr/>
    </dgm:pt>
    <dgm:pt modelId="{B81DDAB7-B947-9442-B9EA-FECD61ECA383}" type="pres">
      <dgm:prSet presAssocID="{8A75AF71-37F1-5940-B137-3572253390E2}" presName="thinLine2b" presStyleLbl="callout" presStyleIdx="4" presStyleCnt="6"/>
      <dgm:spPr>
        <a:ln>
          <a:solidFill>
            <a:srgbClr val="C00000"/>
          </a:solidFill>
        </a:ln>
      </dgm:spPr>
    </dgm:pt>
    <dgm:pt modelId="{8B2C28EE-8C59-654E-A47A-F84CD669E566}" type="pres">
      <dgm:prSet presAssocID="{8A75AF71-37F1-5940-B137-3572253390E2}" presName="vertSpace2b" presStyleCnt="0"/>
      <dgm:spPr/>
    </dgm:pt>
    <dgm:pt modelId="{80605067-4CEF-8A45-B492-59E91A83DD04}" type="pres">
      <dgm:prSet presAssocID="{18AB6317-8D7D-8C44-8DA6-EEB6411FE3A4}" presName="horz2" presStyleCnt="0"/>
      <dgm:spPr/>
    </dgm:pt>
    <dgm:pt modelId="{11CEB100-55DB-504A-817F-AB5130D2FE6D}" type="pres">
      <dgm:prSet presAssocID="{18AB6317-8D7D-8C44-8DA6-EEB6411FE3A4}" presName="horzSpace2" presStyleCnt="0"/>
      <dgm:spPr/>
    </dgm:pt>
    <dgm:pt modelId="{0BDA377A-0B5E-7744-954C-173D68C0E2D5}" type="pres">
      <dgm:prSet presAssocID="{18AB6317-8D7D-8C44-8DA6-EEB6411FE3A4}" presName="tx2" presStyleLbl="revTx" presStyleIdx="6" presStyleCnt="7"/>
      <dgm:spPr/>
    </dgm:pt>
    <dgm:pt modelId="{820DFC00-75CD-2D40-9F2D-A4806229523A}" type="pres">
      <dgm:prSet presAssocID="{18AB6317-8D7D-8C44-8DA6-EEB6411FE3A4}" presName="vert2" presStyleCnt="0"/>
      <dgm:spPr/>
    </dgm:pt>
    <dgm:pt modelId="{EDB781F8-9596-624F-8BE7-4F7F5A59136A}" type="pres">
      <dgm:prSet presAssocID="{18AB6317-8D7D-8C44-8DA6-EEB6411FE3A4}" presName="thinLine2b" presStyleLbl="callout" presStyleIdx="5" presStyleCnt="6"/>
      <dgm:spPr>
        <a:ln>
          <a:solidFill>
            <a:srgbClr val="C00000"/>
          </a:solidFill>
        </a:ln>
      </dgm:spPr>
    </dgm:pt>
    <dgm:pt modelId="{59CD1455-BD5C-8442-9E18-F34AA9B50096}" type="pres">
      <dgm:prSet presAssocID="{18AB6317-8D7D-8C44-8DA6-EEB6411FE3A4}" presName="vertSpace2b" presStyleCnt="0"/>
      <dgm:spPr/>
    </dgm:pt>
  </dgm:ptLst>
  <dgm:cxnLst>
    <dgm:cxn modelId="{88022F01-BC56-6545-8623-5585A443A0F5}" type="presOf" srcId="{E15FA17A-E3A8-2F4C-9294-028DECCE1BE7}" destId="{0155952F-04F9-994B-B253-A896986DEE4D}" srcOrd="0" destOrd="0" presId="urn:microsoft.com/office/officeart/2008/layout/LinedList"/>
    <dgm:cxn modelId="{05DDE938-2B10-6F43-BDEB-D4090CA8A229}" srcId="{7DE32168-BBD4-B049-8989-AE8F1A611503}" destId="{9C5E9F2B-0FFC-9444-B7BC-808F2F354E2D}" srcOrd="2" destOrd="0" parTransId="{6771A18F-7E8A-B346-9E8A-E53B2EFB36D3}" sibTransId="{EF5A4842-82F3-7540-AA81-F2643DDD9944}"/>
    <dgm:cxn modelId="{188EA83B-E24F-1E4F-A9CF-DDAC2B4F59CE}" srcId="{412F4C55-B931-134F-8422-4B3F0B9AD088}" destId="{7DE32168-BBD4-B049-8989-AE8F1A611503}" srcOrd="0" destOrd="0" parTransId="{C97256D3-CA72-D649-9687-6D07E95CACF4}" sibTransId="{F1C15B60-5575-E54A-BC78-057F6ED703F6}"/>
    <dgm:cxn modelId="{68D7D857-ABDF-D044-A8F0-CCA61703B0BB}" type="presOf" srcId="{7DE32168-BBD4-B049-8989-AE8F1A611503}" destId="{F946B2A8-1242-6143-BAEE-F06FCAA6D519}" srcOrd="0" destOrd="0" presId="urn:microsoft.com/office/officeart/2008/layout/LinedList"/>
    <dgm:cxn modelId="{97C65484-3F2A-E843-9714-BA68315FDABB}" srcId="{7DE32168-BBD4-B049-8989-AE8F1A611503}" destId="{E15FA17A-E3A8-2F4C-9294-028DECCE1BE7}" srcOrd="3" destOrd="0" parTransId="{F2F4AF02-8CD4-E54D-BB80-6BF112E52D59}" sibTransId="{9311D852-3272-3940-BACB-1E266D90BEBD}"/>
    <dgm:cxn modelId="{E17CDD8F-49A5-544E-BD66-672CE1C83F93}" type="presOf" srcId="{18AB6317-8D7D-8C44-8DA6-EEB6411FE3A4}" destId="{0BDA377A-0B5E-7744-954C-173D68C0E2D5}" srcOrd="0" destOrd="0" presId="urn:microsoft.com/office/officeart/2008/layout/LinedList"/>
    <dgm:cxn modelId="{A9D78F97-256F-9145-956B-9B76940E1912}" type="presOf" srcId="{FDB38FF0-7C36-B84F-888F-06800A53CBC2}" destId="{FF6962FB-DA2B-4F43-96B0-B8767A7663A7}" srcOrd="0" destOrd="0" presId="urn:microsoft.com/office/officeart/2008/layout/LinedList"/>
    <dgm:cxn modelId="{6EBF2A9A-24DD-094C-8308-3CB22B078EC3}" srcId="{7DE32168-BBD4-B049-8989-AE8F1A611503}" destId="{FDB38FF0-7C36-B84F-888F-06800A53CBC2}" srcOrd="1" destOrd="0" parTransId="{7EC5B325-1F8B-4F42-ADCE-1B1794700533}" sibTransId="{198B4DE6-9701-7E43-BCCD-6CEEEB22DD4D}"/>
    <dgm:cxn modelId="{67C079B6-E560-434B-8168-2AA4F1CC159B}" srcId="{7DE32168-BBD4-B049-8989-AE8F1A611503}" destId="{8C701EB1-F586-3E4B-A801-BC0A5A26EF39}" srcOrd="0" destOrd="0" parTransId="{042D9875-63B5-614A-9212-98E3C2BA6A04}" sibTransId="{02D7970C-A13F-E64C-A2C4-704EFFEA0BA5}"/>
    <dgm:cxn modelId="{8DB901BE-4632-6847-8B47-8EF694A16239}" srcId="{7DE32168-BBD4-B049-8989-AE8F1A611503}" destId="{18AB6317-8D7D-8C44-8DA6-EEB6411FE3A4}" srcOrd="5" destOrd="0" parTransId="{3A89F235-20B9-7547-84B7-E1DBDDF87DB9}" sibTransId="{CF337730-887F-FE4B-BBA8-51F98F4C4D56}"/>
    <dgm:cxn modelId="{8E7DE2CB-C9B3-5A45-AD52-1A4B99304E31}" srcId="{7DE32168-BBD4-B049-8989-AE8F1A611503}" destId="{8A75AF71-37F1-5940-B137-3572253390E2}" srcOrd="4" destOrd="0" parTransId="{6029F3F2-052F-9E4C-A7AA-A727B26A3F1A}" sibTransId="{DFA97595-A313-0342-B6C9-6A9680008EF0}"/>
    <dgm:cxn modelId="{A85E93D0-4BB7-0F49-8F91-9A1BB5C4F676}" type="presOf" srcId="{9C5E9F2B-0FFC-9444-B7BC-808F2F354E2D}" destId="{B947EA8E-E663-0C4F-A5F4-E37FBE15EFAA}" srcOrd="0" destOrd="0" presId="urn:microsoft.com/office/officeart/2008/layout/LinedList"/>
    <dgm:cxn modelId="{7914E8DD-85C6-4744-8852-6B8AAA882963}" type="presOf" srcId="{8A75AF71-37F1-5940-B137-3572253390E2}" destId="{48749CCE-AAF1-D242-9C2D-E220C09D0D98}" srcOrd="0" destOrd="0" presId="urn:microsoft.com/office/officeart/2008/layout/LinedList"/>
    <dgm:cxn modelId="{E1816DE9-A2B9-A045-87E8-B445DE7D3C90}" type="presOf" srcId="{8C701EB1-F586-3E4B-A801-BC0A5A26EF39}" destId="{F7810B4C-CDFC-9B43-8206-A9DC04D548F4}" srcOrd="0" destOrd="0" presId="urn:microsoft.com/office/officeart/2008/layout/LinedList"/>
    <dgm:cxn modelId="{F2C86CEB-9723-5542-A98A-11FD6C5CA4A0}" type="presOf" srcId="{412F4C55-B931-134F-8422-4B3F0B9AD088}" destId="{0EAC8B66-ED6B-8C40-A60B-0DE179A256B9}" srcOrd="0" destOrd="0" presId="urn:microsoft.com/office/officeart/2008/layout/LinedList"/>
    <dgm:cxn modelId="{44D174E6-AE2E-A049-8C51-21A4070E5B1A}" type="presParOf" srcId="{0EAC8B66-ED6B-8C40-A60B-0DE179A256B9}" destId="{1F651100-3ABE-634D-AAD5-30FF4E16BF4C}" srcOrd="0" destOrd="0" presId="urn:microsoft.com/office/officeart/2008/layout/LinedList"/>
    <dgm:cxn modelId="{F8FE94AF-0A44-9044-9746-1282FD493ACC}" type="presParOf" srcId="{0EAC8B66-ED6B-8C40-A60B-0DE179A256B9}" destId="{014A66A6-C5AC-5D48-AA79-95D9C200FE12}" srcOrd="1" destOrd="0" presId="urn:microsoft.com/office/officeart/2008/layout/LinedList"/>
    <dgm:cxn modelId="{725C9DD9-6C81-454D-93FF-F5AD6F9A8479}" type="presParOf" srcId="{014A66A6-C5AC-5D48-AA79-95D9C200FE12}" destId="{F946B2A8-1242-6143-BAEE-F06FCAA6D519}" srcOrd="0" destOrd="0" presId="urn:microsoft.com/office/officeart/2008/layout/LinedList"/>
    <dgm:cxn modelId="{BA8CF8A1-453F-B243-96F8-A93BBBF61731}" type="presParOf" srcId="{014A66A6-C5AC-5D48-AA79-95D9C200FE12}" destId="{8DDC5151-57A4-AD4C-984E-72D297AD0FB3}" srcOrd="1" destOrd="0" presId="urn:microsoft.com/office/officeart/2008/layout/LinedList"/>
    <dgm:cxn modelId="{EC66604E-BC0E-B842-BADF-C735F2199B23}" type="presParOf" srcId="{8DDC5151-57A4-AD4C-984E-72D297AD0FB3}" destId="{69668B49-6730-8146-AF75-CBE07F55D5E2}" srcOrd="0" destOrd="0" presId="urn:microsoft.com/office/officeart/2008/layout/LinedList"/>
    <dgm:cxn modelId="{FB0C3D21-36ED-7644-9AB1-3B033697C9EA}" type="presParOf" srcId="{8DDC5151-57A4-AD4C-984E-72D297AD0FB3}" destId="{7716B5B1-9127-5345-9440-8ADFDDF604BA}" srcOrd="1" destOrd="0" presId="urn:microsoft.com/office/officeart/2008/layout/LinedList"/>
    <dgm:cxn modelId="{5223E5DB-67AC-D44C-829E-05C1C043307D}" type="presParOf" srcId="{7716B5B1-9127-5345-9440-8ADFDDF604BA}" destId="{09C75874-0999-1B43-B17B-967BCEF0AE71}" srcOrd="0" destOrd="0" presId="urn:microsoft.com/office/officeart/2008/layout/LinedList"/>
    <dgm:cxn modelId="{4238CC73-F465-8246-9381-78373BFD1091}" type="presParOf" srcId="{7716B5B1-9127-5345-9440-8ADFDDF604BA}" destId="{F7810B4C-CDFC-9B43-8206-A9DC04D548F4}" srcOrd="1" destOrd="0" presId="urn:microsoft.com/office/officeart/2008/layout/LinedList"/>
    <dgm:cxn modelId="{BB0E7B3F-0DBD-4645-A9FA-F2BD7DB4964A}" type="presParOf" srcId="{7716B5B1-9127-5345-9440-8ADFDDF604BA}" destId="{D11CAAF7-8A85-0D40-AD8C-88805D915421}" srcOrd="2" destOrd="0" presId="urn:microsoft.com/office/officeart/2008/layout/LinedList"/>
    <dgm:cxn modelId="{556B4280-2758-9D45-BF04-2903ED812DE0}" type="presParOf" srcId="{8DDC5151-57A4-AD4C-984E-72D297AD0FB3}" destId="{F20F7F62-563B-C144-8BA0-F202E7EECCD8}" srcOrd="2" destOrd="0" presId="urn:microsoft.com/office/officeart/2008/layout/LinedList"/>
    <dgm:cxn modelId="{A45C9667-F491-BA47-ABE2-CF2AF47197BD}" type="presParOf" srcId="{8DDC5151-57A4-AD4C-984E-72D297AD0FB3}" destId="{5D6251C2-14B6-8344-A488-F10F970F295A}" srcOrd="3" destOrd="0" presId="urn:microsoft.com/office/officeart/2008/layout/LinedList"/>
    <dgm:cxn modelId="{C7D8E805-9D92-1944-BC82-D48FEAC3F7B4}" type="presParOf" srcId="{8DDC5151-57A4-AD4C-984E-72D297AD0FB3}" destId="{BF864313-D136-E84C-9024-372FFF475E99}" srcOrd="4" destOrd="0" presId="urn:microsoft.com/office/officeart/2008/layout/LinedList"/>
    <dgm:cxn modelId="{6CA71037-8C81-7040-BAA3-B65AE2EBE11B}" type="presParOf" srcId="{BF864313-D136-E84C-9024-372FFF475E99}" destId="{0311655B-8DBA-4741-A251-70E1E665C7CF}" srcOrd="0" destOrd="0" presId="urn:microsoft.com/office/officeart/2008/layout/LinedList"/>
    <dgm:cxn modelId="{0F272382-FB10-5F4C-A92D-BFBE478FDF03}" type="presParOf" srcId="{BF864313-D136-E84C-9024-372FFF475E99}" destId="{FF6962FB-DA2B-4F43-96B0-B8767A7663A7}" srcOrd="1" destOrd="0" presId="urn:microsoft.com/office/officeart/2008/layout/LinedList"/>
    <dgm:cxn modelId="{581568C9-CFA0-3644-B7D1-1129E99CD4FF}" type="presParOf" srcId="{BF864313-D136-E84C-9024-372FFF475E99}" destId="{9B06C244-3AA0-3D40-88E6-E81AF3C2C652}" srcOrd="2" destOrd="0" presId="urn:microsoft.com/office/officeart/2008/layout/LinedList"/>
    <dgm:cxn modelId="{FE4B766D-E2F5-4541-BE88-677979044C66}" type="presParOf" srcId="{8DDC5151-57A4-AD4C-984E-72D297AD0FB3}" destId="{938E69EF-A0A3-5942-B320-CE7B491C83C2}" srcOrd="5" destOrd="0" presId="urn:microsoft.com/office/officeart/2008/layout/LinedList"/>
    <dgm:cxn modelId="{6B10951B-495B-CD41-A2D6-F69EB1EAD0E8}" type="presParOf" srcId="{8DDC5151-57A4-AD4C-984E-72D297AD0FB3}" destId="{9F822F98-5335-034C-888C-41E37B3EF9AF}" srcOrd="6" destOrd="0" presId="urn:microsoft.com/office/officeart/2008/layout/LinedList"/>
    <dgm:cxn modelId="{5BD71AC9-27F8-3944-9F39-D9509650D709}" type="presParOf" srcId="{8DDC5151-57A4-AD4C-984E-72D297AD0FB3}" destId="{0199EE52-C136-674B-866A-0733351CD20B}" srcOrd="7" destOrd="0" presId="urn:microsoft.com/office/officeart/2008/layout/LinedList"/>
    <dgm:cxn modelId="{F69140A5-00F2-C247-B246-0EA976995548}" type="presParOf" srcId="{0199EE52-C136-674B-866A-0733351CD20B}" destId="{D5D332D9-52C8-3744-B30E-6547AE3FF371}" srcOrd="0" destOrd="0" presId="urn:microsoft.com/office/officeart/2008/layout/LinedList"/>
    <dgm:cxn modelId="{C0718C04-88FF-4744-A5D0-9E6562708FAA}" type="presParOf" srcId="{0199EE52-C136-674B-866A-0733351CD20B}" destId="{B947EA8E-E663-0C4F-A5F4-E37FBE15EFAA}" srcOrd="1" destOrd="0" presId="urn:microsoft.com/office/officeart/2008/layout/LinedList"/>
    <dgm:cxn modelId="{460836F5-0195-2C48-941E-1FE6EB669625}" type="presParOf" srcId="{0199EE52-C136-674B-866A-0733351CD20B}" destId="{6D0F144C-B0F0-EA4C-B6DC-32BE2BC4E763}" srcOrd="2" destOrd="0" presId="urn:microsoft.com/office/officeart/2008/layout/LinedList"/>
    <dgm:cxn modelId="{83D4A261-3BFF-464E-BB23-A3F973C3AC5B}" type="presParOf" srcId="{8DDC5151-57A4-AD4C-984E-72D297AD0FB3}" destId="{27E5E839-B9E4-714F-AC5B-7E7BAD7B0CC1}" srcOrd="8" destOrd="0" presId="urn:microsoft.com/office/officeart/2008/layout/LinedList"/>
    <dgm:cxn modelId="{3598EF9D-4457-9F4D-8B2F-49EC923F8C85}" type="presParOf" srcId="{8DDC5151-57A4-AD4C-984E-72D297AD0FB3}" destId="{8D80B95A-FB67-D14D-9D73-946BA2F869D9}" srcOrd="9" destOrd="0" presId="urn:microsoft.com/office/officeart/2008/layout/LinedList"/>
    <dgm:cxn modelId="{6573BDAB-53B1-DF4B-8D12-EECEA51A78FF}" type="presParOf" srcId="{8DDC5151-57A4-AD4C-984E-72D297AD0FB3}" destId="{4FAA1901-3D25-F44E-A059-25752D768A4F}" srcOrd="10" destOrd="0" presId="urn:microsoft.com/office/officeart/2008/layout/LinedList"/>
    <dgm:cxn modelId="{87EDCBBE-BE02-AC42-8D21-578CF3776839}" type="presParOf" srcId="{4FAA1901-3D25-F44E-A059-25752D768A4F}" destId="{59206562-2762-7649-B795-6744D90C05EE}" srcOrd="0" destOrd="0" presId="urn:microsoft.com/office/officeart/2008/layout/LinedList"/>
    <dgm:cxn modelId="{D5B538CC-B0B1-F94D-8739-4E22D8D65E54}" type="presParOf" srcId="{4FAA1901-3D25-F44E-A059-25752D768A4F}" destId="{0155952F-04F9-994B-B253-A896986DEE4D}" srcOrd="1" destOrd="0" presId="urn:microsoft.com/office/officeart/2008/layout/LinedList"/>
    <dgm:cxn modelId="{F0DC0198-F7C1-3347-8F8C-D7E31EFDBA8D}" type="presParOf" srcId="{4FAA1901-3D25-F44E-A059-25752D768A4F}" destId="{06BFF56A-7A71-984C-8658-B7AAF42D7102}" srcOrd="2" destOrd="0" presId="urn:microsoft.com/office/officeart/2008/layout/LinedList"/>
    <dgm:cxn modelId="{7A2B54A1-E6CC-3540-8029-45E5FE25F0E9}" type="presParOf" srcId="{8DDC5151-57A4-AD4C-984E-72D297AD0FB3}" destId="{1A4998A0-5C4D-A44C-8A76-AB896D8C8FC0}" srcOrd="11" destOrd="0" presId="urn:microsoft.com/office/officeart/2008/layout/LinedList"/>
    <dgm:cxn modelId="{07A73B9A-B7F8-6045-A433-F8A6FA006B0C}" type="presParOf" srcId="{8DDC5151-57A4-AD4C-984E-72D297AD0FB3}" destId="{C1B25E3D-77BD-904D-9C58-D2B34606C410}" srcOrd="12" destOrd="0" presId="urn:microsoft.com/office/officeart/2008/layout/LinedList"/>
    <dgm:cxn modelId="{2F4631A4-4570-9A48-A000-2010053B2813}" type="presParOf" srcId="{8DDC5151-57A4-AD4C-984E-72D297AD0FB3}" destId="{04788B75-DDE1-9540-9CF1-F6406A396F0A}" srcOrd="13" destOrd="0" presId="urn:microsoft.com/office/officeart/2008/layout/LinedList"/>
    <dgm:cxn modelId="{1EAFF0DC-8D6D-E94A-A841-351B09647C66}" type="presParOf" srcId="{04788B75-DDE1-9540-9CF1-F6406A396F0A}" destId="{A6B091C4-7FC9-3549-88A4-E280C305E396}" srcOrd="0" destOrd="0" presId="urn:microsoft.com/office/officeart/2008/layout/LinedList"/>
    <dgm:cxn modelId="{7D7CB9D6-4EE6-944E-A7DC-7DE5CCC48508}" type="presParOf" srcId="{04788B75-DDE1-9540-9CF1-F6406A396F0A}" destId="{48749CCE-AAF1-D242-9C2D-E220C09D0D98}" srcOrd="1" destOrd="0" presId="urn:microsoft.com/office/officeart/2008/layout/LinedList"/>
    <dgm:cxn modelId="{1303F7ED-A361-2849-BDEE-E038F4CC99A3}" type="presParOf" srcId="{04788B75-DDE1-9540-9CF1-F6406A396F0A}" destId="{2BB69324-4980-ED4C-803A-062FD6555C98}" srcOrd="2" destOrd="0" presId="urn:microsoft.com/office/officeart/2008/layout/LinedList"/>
    <dgm:cxn modelId="{E0DF4F48-87DE-B544-8494-3F611F01A110}" type="presParOf" srcId="{8DDC5151-57A4-AD4C-984E-72D297AD0FB3}" destId="{B81DDAB7-B947-9442-B9EA-FECD61ECA383}" srcOrd="14" destOrd="0" presId="urn:microsoft.com/office/officeart/2008/layout/LinedList"/>
    <dgm:cxn modelId="{0F61E6A9-4E7B-2949-96B8-AB34D9CD409C}" type="presParOf" srcId="{8DDC5151-57A4-AD4C-984E-72D297AD0FB3}" destId="{8B2C28EE-8C59-654E-A47A-F84CD669E566}" srcOrd="15" destOrd="0" presId="urn:microsoft.com/office/officeart/2008/layout/LinedList"/>
    <dgm:cxn modelId="{9DA29415-158B-4B40-8C23-75B81163E891}" type="presParOf" srcId="{8DDC5151-57A4-AD4C-984E-72D297AD0FB3}" destId="{80605067-4CEF-8A45-B492-59E91A83DD04}" srcOrd="16" destOrd="0" presId="urn:microsoft.com/office/officeart/2008/layout/LinedList"/>
    <dgm:cxn modelId="{AF7936D7-0680-1546-91DA-A724664ECCB0}" type="presParOf" srcId="{80605067-4CEF-8A45-B492-59E91A83DD04}" destId="{11CEB100-55DB-504A-817F-AB5130D2FE6D}" srcOrd="0" destOrd="0" presId="urn:microsoft.com/office/officeart/2008/layout/LinedList"/>
    <dgm:cxn modelId="{768D1052-98E4-0C42-9785-FE1D9372FF62}" type="presParOf" srcId="{80605067-4CEF-8A45-B492-59E91A83DD04}" destId="{0BDA377A-0B5E-7744-954C-173D68C0E2D5}" srcOrd="1" destOrd="0" presId="urn:microsoft.com/office/officeart/2008/layout/LinedList"/>
    <dgm:cxn modelId="{1DBFEC3A-B955-CF45-86CF-13A9853F5540}" type="presParOf" srcId="{80605067-4CEF-8A45-B492-59E91A83DD04}" destId="{820DFC00-75CD-2D40-9F2D-A4806229523A}" srcOrd="2" destOrd="0" presId="urn:microsoft.com/office/officeart/2008/layout/LinedList"/>
    <dgm:cxn modelId="{01D38404-1579-6A4F-86D8-D1C99F7B823B}" type="presParOf" srcId="{8DDC5151-57A4-AD4C-984E-72D297AD0FB3}" destId="{EDB781F8-9596-624F-8BE7-4F7F5A59136A}" srcOrd="17" destOrd="0" presId="urn:microsoft.com/office/officeart/2008/layout/LinedList"/>
    <dgm:cxn modelId="{B2BBA3A1-9688-9F47-8CDD-DCA054ADB99C}" type="presParOf" srcId="{8DDC5151-57A4-AD4C-984E-72D297AD0FB3}" destId="{59CD1455-BD5C-8442-9E18-F34AA9B50096}"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2F4C55-B931-134F-8422-4B3F0B9AD088}" type="doc">
      <dgm:prSet loTypeId="urn:microsoft.com/office/officeart/2008/layout/LinedList" loCatId="" qsTypeId="urn:microsoft.com/office/officeart/2005/8/quickstyle/simple5" qsCatId="simple" csTypeId="urn:microsoft.com/office/officeart/2005/8/colors/accent2_4" csCatId="accent2" phldr="1"/>
      <dgm:spPr/>
      <dgm:t>
        <a:bodyPr/>
        <a:lstStyle/>
        <a:p>
          <a:endParaRPr lang="en-US"/>
        </a:p>
      </dgm:t>
    </dgm:pt>
    <dgm:pt modelId="{7DE32168-BBD4-B049-8989-AE8F1A611503}">
      <dgm:prSet phldrT="[Text]" custT="1"/>
      <dgm:spPr/>
      <dgm:t>
        <a:bodyPr anchor="ctr"/>
        <a:lstStyle/>
        <a:p>
          <a:pPr algn="l">
            <a:lnSpc>
              <a:spcPct val="100000"/>
            </a:lnSpc>
            <a:spcAft>
              <a:spcPts val="0"/>
            </a:spcAft>
          </a:pPr>
          <a:r>
            <a:rPr lang="en-IN" sz="2400" b="1" dirty="0">
              <a:solidFill>
                <a:srgbClr val="BF2C27"/>
              </a:solidFill>
              <a:latin typeface="Segoe UI Semilight" panose="020B0402040204020203" pitchFamily="34" charset="0"/>
              <a:cs typeface="Segoe UI Semilight" panose="020B0402040204020203" pitchFamily="34" charset="0"/>
            </a:rPr>
            <a:t>Affordable Housing Bazaar </a:t>
          </a:r>
          <a:r>
            <a:rPr lang="en-IN" sz="2400" b="1" dirty="0" err="1">
              <a:solidFill>
                <a:srgbClr val="BF2C27"/>
              </a:solidFill>
              <a:latin typeface="Segoe UI Semilight" panose="020B0402040204020203" pitchFamily="34" charset="0"/>
              <a:cs typeface="Segoe UI Semilight" panose="020B0402040204020203" pitchFamily="34" charset="0"/>
            </a:rPr>
            <a:t>Saathis</a:t>
          </a:r>
          <a:endParaRPr lang="en-IN" sz="1800" b="1" dirty="0">
            <a:solidFill>
              <a:srgbClr val="BF2C27"/>
            </a:solidFill>
            <a:latin typeface="Segoe UI Semilight" panose="020B0402040204020203" pitchFamily="34" charset="0"/>
            <a:cs typeface="Segoe UI Semilight" panose="020B0402040204020203" pitchFamily="34" charset="0"/>
          </a:endParaRPr>
        </a:p>
      </dgm:t>
    </dgm:pt>
    <dgm:pt modelId="{C97256D3-CA72-D649-9687-6D07E95CACF4}" type="parTrans" cxnId="{188EA83B-E24F-1E4F-A9CF-DDAC2B4F59CE}">
      <dgm:prSet/>
      <dgm:spPr/>
      <dgm:t>
        <a:bodyPr/>
        <a:lstStyle/>
        <a:p>
          <a:endParaRPr lang="en-US" sz="1800">
            <a:latin typeface="Segoe UI Light"/>
            <a:cs typeface="Segoe UI Light"/>
          </a:endParaRPr>
        </a:p>
      </dgm:t>
    </dgm:pt>
    <dgm:pt modelId="{F1C15B60-5575-E54A-BC78-057F6ED703F6}" type="sibTrans" cxnId="{188EA83B-E24F-1E4F-A9CF-DDAC2B4F59CE}">
      <dgm:prSet/>
      <dgm:spPr/>
      <dgm:t>
        <a:bodyPr/>
        <a:lstStyle/>
        <a:p>
          <a:endParaRPr lang="en-US" sz="1800">
            <a:latin typeface="Segoe UI Light"/>
            <a:cs typeface="Segoe UI Light"/>
          </a:endParaRPr>
        </a:p>
      </dgm:t>
    </dgm:pt>
    <dgm:pt modelId="{8C701EB1-F586-3E4B-A801-BC0A5A26EF39}">
      <dgm:prSet phldrT="[Text]" custT="1"/>
      <dgm:spPr/>
      <dgm:t>
        <a:bodyPr anchor="ctr"/>
        <a:lstStyle/>
        <a:p>
          <a:r>
            <a:rPr lang="en-US" sz="2000" dirty="0">
              <a:latin typeface="Segoe UI Light"/>
              <a:cs typeface="Segoe UI Light"/>
            </a:rPr>
            <a:t>Additional Source of Income</a:t>
          </a:r>
        </a:p>
      </dgm:t>
    </dgm:pt>
    <dgm:pt modelId="{042D9875-63B5-614A-9212-98E3C2BA6A04}" type="parTrans" cxnId="{67C079B6-E560-434B-8168-2AA4F1CC159B}">
      <dgm:prSet/>
      <dgm:spPr/>
      <dgm:t>
        <a:bodyPr/>
        <a:lstStyle/>
        <a:p>
          <a:endParaRPr lang="en-US" sz="1800">
            <a:latin typeface="Segoe UI Light"/>
            <a:cs typeface="Segoe UI Light"/>
          </a:endParaRPr>
        </a:p>
      </dgm:t>
    </dgm:pt>
    <dgm:pt modelId="{02D7970C-A13F-E64C-A2C4-704EFFEA0BA5}" type="sibTrans" cxnId="{67C079B6-E560-434B-8168-2AA4F1CC159B}">
      <dgm:prSet/>
      <dgm:spPr/>
      <dgm:t>
        <a:bodyPr/>
        <a:lstStyle/>
        <a:p>
          <a:endParaRPr lang="en-US" sz="1800">
            <a:latin typeface="Segoe UI Light"/>
            <a:cs typeface="Segoe UI Light"/>
          </a:endParaRPr>
        </a:p>
      </dgm:t>
    </dgm:pt>
    <dgm:pt modelId="{FDB38FF0-7C36-B84F-888F-06800A53CBC2}">
      <dgm:prSet phldrT="[Text]" custT="1"/>
      <dgm:spPr/>
      <dgm:t>
        <a:bodyPr anchor="ctr"/>
        <a:lstStyle/>
        <a:p>
          <a:r>
            <a:rPr lang="en-US" sz="2000" dirty="0">
              <a:latin typeface="Segoe UI Light"/>
              <a:cs typeface="Segoe UI Light"/>
            </a:rPr>
            <a:t>Trainings and exposure on various Aspects of Sales &amp; Customer Acquisition</a:t>
          </a:r>
        </a:p>
      </dgm:t>
    </dgm:pt>
    <dgm:pt modelId="{7EC5B325-1F8B-4F42-ADCE-1B1794700533}" type="parTrans" cxnId="{6EBF2A9A-24DD-094C-8308-3CB22B078EC3}">
      <dgm:prSet/>
      <dgm:spPr/>
      <dgm:t>
        <a:bodyPr/>
        <a:lstStyle/>
        <a:p>
          <a:endParaRPr lang="en-US" sz="1800">
            <a:latin typeface="Segoe UI Light"/>
            <a:cs typeface="Segoe UI Light"/>
          </a:endParaRPr>
        </a:p>
      </dgm:t>
    </dgm:pt>
    <dgm:pt modelId="{198B4DE6-9701-7E43-BCCD-6CEEEB22DD4D}" type="sibTrans" cxnId="{6EBF2A9A-24DD-094C-8308-3CB22B078EC3}">
      <dgm:prSet/>
      <dgm:spPr/>
      <dgm:t>
        <a:bodyPr/>
        <a:lstStyle/>
        <a:p>
          <a:endParaRPr lang="en-US" sz="1800">
            <a:latin typeface="Segoe UI Light"/>
            <a:cs typeface="Segoe UI Light"/>
          </a:endParaRPr>
        </a:p>
      </dgm:t>
    </dgm:pt>
    <dgm:pt modelId="{9C5E9F2B-0FFC-9444-B7BC-808F2F354E2D}">
      <dgm:prSet phldrT="[Text]" custT="1"/>
      <dgm:spPr/>
      <dgm:t>
        <a:bodyPr anchor="ctr"/>
        <a:lstStyle/>
        <a:p>
          <a:r>
            <a:rPr lang="en-US" sz="2000" dirty="0">
              <a:latin typeface="Segoe UI Light"/>
              <a:cs typeface="Segoe UI Light"/>
            </a:rPr>
            <a:t>Enhanced Social Status, Heightened Self-Esteem due to involvement in Social good</a:t>
          </a:r>
        </a:p>
      </dgm:t>
    </dgm:pt>
    <dgm:pt modelId="{6771A18F-7E8A-B346-9E8A-E53B2EFB36D3}" type="parTrans" cxnId="{05DDE938-2B10-6F43-BDEB-D4090CA8A229}">
      <dgm:prSet/>
      <dgm:spPr/>
      <dgm:t>
        <a:bodyPr/>
        <a:lstStyle/>
        <a:p>
          <a:endParaRPr lang="en-US" sz="1800">
            <a:latin typeface="Segoe UI Light"/>
            <a:cs typeface="Segoe UI Light"/>
          </a:endParaRPr>
        </a:p>
      </dgm:t>
    </dgm:pt>
    <dgm:pt modelId="{EF5A4842-82F3-7540-AA81-F2643DDD9944}" type="sibTrans" cxnId="{05DDE938-2B10-6F43-BDEB-D4090CA8A229}">
      <dgm:prSet/>
      <dgm:spPr/>
      <dgm:t>
        <a:bodyPr/>
        <a:lstStyle/>
        <a:p>
          <a:endParaRPr lang="en-US" sz="1800">
            <a:latin typeface="Segoe UI Light"/>
            <a:cs typeface="Segoe UI Light"/>
          </a:endParaRPr>
        </a:p>
      </dgm:t>
    </dgm:pt>
    <dgm:pt modelId="{E15FA17A-E3A8-2F4C-9294-028DECCE1BE7}">
      <dgm:prSet phldrT="[Text]" custT="1"/>
      <dgm:spPr/>
      <dgm:t>
        <a:bodyPr anchor="ctr"/>
        <a:lstStyle/>
        <a:p>
          <a:r>
            <a:rPr lang="en-US" sz="2000" dirty="0">
              <a:latin typeface="Segoe UI Light"/>
              <a:cs typeface="Segoe UI Light"/>
            </a:rPr>
            <a:t>Marketing opportunities of similar products</a:t>
          </a:r>
        </a:p>
      </dgm:t>
    </dgm:pt>
    <dgm:pt modelId="{F2F4AF02-8CD4-E54D-BB80-6BF112E52D59}" type="parTrans" cxnId="{97C65484-3F2A-E843-9714-BA68315FDABB}">
      <dgm:prSet/>
      <dgm:spPr/>
      <dgm:t>
        <a:bodyPr/>
        <a:lstStyle/>
        <a:p>
          <a:endParaRPr lang="en-US" sz="1800">
            <a:latin typeface="Segoe UI Light"/>
            <a:cs typeface="Segoe UI Light"/>
          </a:endParaRPr>
        </a:p>
      </dgm:t>
    </dgm:pt>
    <dgm:pt modelId="{9311D852-3272-3940-BACB-1E266D90BEBD}" type="sibTrans" cxnId="{97C65484-3F2A-E843-9714-BA68315FDABB}">
      <dgm:prSet/>
      <dgm:spPr/>
      <dgm:t>
        <a:bodyPr/>
        <a:lstStyle/>
        <a:p>
          <a:endParaRPr lang="en-US" sz="1800">
            <a:latin typeface="Segoe UI Light"/>
            <a:cs typeface="Segoe UI Light"/>
          </a:endParaRPr>
        </a:p>
      </dgm:t>
    </dgm:pt>
    <dgm:pt modelId="{0EAC8B66-ED6B-8C40-A60B-0DE179A256B9}" type="pres">
      <dgm:prSet presAssocID="{412F4C55-B931-134F-8422-4B3F0B9AD088}" presName="vert0" presStyleCnt="0">
        <dgm:presLayoutVars>
          <dgm:dir/>
          <dgm:animOne val="branch"/>
          <dgm:animLvl val="lvl"/>
        </dgm:presLayoutVars>
      </dgm:prSet>
      <dgm:spPr/>
    </dgm:pt>
    <dgm:pt modelId="{1F651100-3ABE-634D-AAD5-30FF4E16BF4C}" type="pres">
      <dgm:prSet presAssocID="{7DE32168-BBD4-B049-8989-AE8F1A611503}" presName="thickLine" presStyleLbl="alignNode1" presStyleIdx="0" presStyleCnt="1" custLinFactNeighborX="-2635" custLinFactNeighborY="-3738"/>
      <dgm:spPr/>
    </dgm:pt>
    <dgm:pt modelId="{014A66A6-C5AC-5D48-AA79-95D9C200FE12}" type="pres">
      <dgm:prSet presAssocID="{7DE32168-BBD4-B049-8989-AE8F1A611503}" presName="horz1" presStyleCnt="0"/>
      <dgm:spPr/>
    </dgm:pt>
    <dgm:pt modelId="{F946B2A8-1242-6143-BAEE-F06FCAA6D519}" type="pres">
      <dgm:prSet presAssocID="{7DE32168-BBD4-B049-8989-AE8F1A611503}" presName="tx1" presStyleLbl="revTx" presStyleIdx="0" presStyleCnt="5" custScaleY="100098" custLinFactNeighborY="4016"/>
      <dgm:spPr/>
    </dgm:pt>
    <dgm:pt modelId="{8DDC5151-57A4-AD4C-984E-72D297AD0FB3}" type="pres">
      <dgm:prSet presAssocID="{7DE32168-BBD4-B049-8989-AE8F1A611503}" presName="vert1" presStyleCnt="0"/>
      <dgm:spPr/>
    </dgm:pt>
    <dgm:pt modelId="{69668B49-6730-8146-AF75-CBE07F55D5E2}" type="pres">
      <dgm:prSet presAssocID="{8C701EB1-F586-3E4B-A801-BC0A5A26EF39}" presName="vertSpace2a" presStyleCnt="0"/>
      <dgm:spPr/>
    </dgm:pt>
    <dgm:pt modelId="{7716B5B1-9127-5345-9440-8ADFDDF604BA}" type="pres">
      <dgm:prSet presAssocID="{8C701EB1-F586-3E4B-A801-BC0A5A26EF39}" presName="horz2" presStyleCnt="0"/>
      <dgm:spPr/>
    </dgm:pt>
    <dgm:pt modelId="{09C75874-0999-1B43-B17B-967BCEF0AE71}" type="pres">
      <dgm:prSet presAssocID="{8C701EB1-F586-3E4B-A801-BC0A5A26EF39}" presName="horzSpace2" presStyleCnt="0"/>
      <dgm:spPr/>
    </dgm:pt>
    <dgm:pt modelId="{F7810B4C-CDFC-9B43-8206-A9DC04D548F4}" type="pres">
      <dgm:prSet presAssocID="{8C701EB1-F586-3E4B-A801-BC0A5A26EF39}" presName="tx2" presStyleLbl="revTx" presStyleIdx="1" presStyleCnt="5"/>
      <dgm:spPr/>
    </dgm:pt>
    <dgm:pt modelId="{D11CAAF7-8A85-0D40-AD8C-88805D915421}" type="pres">
      <dgm:prSet presAssocID="{8C701EB1-F586-3E4B-A801-BC0A5A26EF39}" presName="vert2" presStyleCnt="0"/>
      <dgm:spPr/>
    </dgm:pt>
    <dgm:pt modelId="{F20F7F62-563B-C144-8BA0-F202E7EECCD8}" type="pres">
      <dgm:prSet presAssocID="{8C701EB1-F586-3E4B-A801-BC0A5A26EF39}" presName="thinLine2b" presStyleLbl="callout" presStyleIdx="0" presStyleCnt="4"/>
      <dgm:spPr>
        <a:ln>
          <a:solidFill>
            <a:srgbClr val="C00000"/>
          </a:solidFill>
        </a:ln>
      </dgm:spPr>
    </dgm:pt>
    <dgm:pt modelId="{5D6251C2-14B6-8344-A488-F10F970F295A}" type="pres">
      <dgm:prSet presAssocID="{8C701EB1-F586-3E4B-A801-BC0A5A26EF39}" presName="vertSpace2b" presStyleCnt="0"/>
      <dgm:spPr/>
    </dgm:pt>
    <dgm:pt modelId="{BF864313-D136-E84C-9024-372FFF475E99}" type="pres">
      <dgm:prSet presAssocID="{FDB38FF0-7C36-B84F-888F-06800A53CBC2}" presName="horz2" presStyleCnt="0"/>
      <dgm:spPr/>
    </dgm:pt>
    <dgm:pt modelId="{0311655B-8DBA-4741-A251-70E1E665C7CF}" type="pres">
      <dgm:prSet presAssocID="{FDB38FF0-7C36-B84F-888F-06800A53CBC2}" presName="horzSpace2" presStyleCnt="0"/>
      <dgm:spPr/>
    </dgm:pt>
    <dgm:pt modelId="{FF6962FB-DA2B-4F43-96B0-B8767A7663A7}" type="pres">
      <dgm:prSet presAssocID="{FDB38FF0-7C36-B84F-888F-06800A53CBC2}" presName="tx2" presStyleLbl="revTx" presStyleIdx="2" presStyleCnt="5"/>
      <dgm:spPr/>
    </dgm:pt>
    <dgm:pt modelId="{9B06C244-3AA0-3D40-88E6-E81AF3C2C652}" type="pres">
      <dgm:prSet presAssocID="{FDB38FF0-7C36-B84F-888F-06800A53CBC2}" presName="vert2" presStyleCnt="0"/>
      <dgm:spPr/>
    </dgm:pt>
    <dgm:pt modelId="{938E69EF-A0A3-5942-B320-CE7B491C83C2}" type="pres">
      <dgm:prSet presAssocID="{FDB38FF0-7C36-B84F-888F-06800A53CBC2}" presName="thinLine2b" presStyleLbl="callout" presStyleIdx="1" presStyleCnt="4"/>
      <dgm:spPr>
        <a:ln>
          <a:solidFill>
            <a:srgbClr val="C00000"/>
          </a:solidFill>
        </a:ln>
      </dgm:spPr>
    </dgm:pt>
    <dgm:pt modelId="{9F822F98-5335-034C-888C-41E37B3EF9AF}" type="pres">
      <dgm:prSet presAssocID="{FDB38FF0-7C36-B84F-888F-06800A53CBC2}" presName="vertSpace2b" presStyleCnt="0"/>
      <dgm:spPr/>
    </dgm:pt>
    <dgm:pt modelId="{0199EE52-C136-674B-866A-0733351CD20B}" type="pres">
      <dgm:prSet presAssocID="{9C5E9F2B-0FFC-9444-B7BC-808F2F354E2D}" presName="horz2" presStyleCnt="0"/>
      <dgm:spPr/>
    </dgm:pt>
    <dgm:pt modelId="{D5D332D9-52C8-3744-B30E-6547AE3FF371}" type="pres">
      <dgm:prSet presAssocID="{9C5E9F2B-0FFC-9444-B7BC-808F2F354E2D}" presName="horzSpace2" presStyleCnt="0"/>
      <dgm:spPr/>
    </dgm:pt>
    <dgm:pt modelId="{B947EA8E-E663-0C4F-A5F4-E37FBE15EFAA}" type="pres">
      <dgm:prSet presAssocID="{9C5E9F2B-0FFC-9444-B7BC-808F2F354E2D}" presName="tx2" presStyleLbl="revTx" presStyleIdx="3" presStyleCnt="5"/>
      <dgm:spPr/>
    </dgm:pt>
    <dgm:pt modelId="{6D0F144C-B0F0-EA4C-B6DC-32BE2BC4E763}" type="pres">
      <dgm:prSet presAssocID="{9C5E9F2B-0FFC-9444-B7BC-808F2F354E2D}" presName="vert2" presStyleCnt="0"/>
      <dgm:spPr/>
    </dgm:pt>
    <dgm:pt modelId="{27E5E839-B9E4-714F-AC5B-7E7BAD7B0CC1}" type="pres">
      <dgm:prSet presAssocID="{9C5E9F2B-0FFC-9444-B7BC-808F2F354E2D}" presName="thinLine2b" presStyleLbl="callout" presStyleIdx="2" presStyleCnt="4"/>
      <dgm:spPr>
        <a:ln>
          <a:solidFill>
            <a:srgbClr val="C00000"/>
          </a:solidFill>
        </a:ln>
      </dgm:spPr>
    </dgm:pt>
    <dgm:pt modelId="{8D80B95A-FB67-D14D-9D73-946BA2F869D9}" type="pres">
      <dgm:prSet presAssocID="{9C5E9F2B-0FFC-9444-B7BC-808F2F354E2D}" presName="vertSpace2b" presStyleCnt="0"/>
      <dgm:spPr/>
    </dgm:pt>
    <dgm:pt modelId="{4FAA1901-3D25-F44E-A059-25752D768A4F}" type="pres">
      <dgm:prSet presAssocID="{E15FA17A-E3A8-2F4C-9294-028DECCE1BE7}" presName="horz2" presStyleCnt="0"/>
      <dgm:spPr/>
    </dgm:pt>
    <dgm:pt modelId="{59206562-2762-7649-B795-6744D90C05EE}" type="pres">
      <dgm:prSet presAssocID="{E15FA17A-E3A8-2F4C-9294-028DECCE1BE7}" presName="horzSpace2" presStyleCnt="0"/>
      <dgm:spPr/>
    </dgm:pt>
    <dgm:pt modelId="{0155952F-04F9-994B-B253-A896986DEE4D}" type="pres">
      <dgm:prSet presAssocID="{E15FA17A-E3A8-2F4C-9294-028DECCE1BE7}" presName="tx2" presStyleLbl="revTx" presStyleIdx="4" presStyleCnt="5"/>
      <dgm:spPr/>
    </dgm:pt>
    <dgm:pt modelId="{06BFF56A-7A71-984C-8658-B7AAF42D7102}" type="pres">
      <dgm:prSet presAssocID="{E15FA17A-E3A8-2F4C-9294-028DECCE1BE7}" presName="vert2" presStyleCnt="0"/>
      <dgm:spPr/>
    </dgm:pt>
    <dgm:pt modelId="{1A4998A0-5C4D-A44C-8A76-AB896D8C8FC0}" type="pres">
      <dgm:prSet presAssocID="{E15FA17A-E3A8-2F4C-9294-028DECCE1BE7}" presName="thinLine2b" presStyleLbl="callout" presStyleIdx="3" presStyleCnt="4"/>
      <dgm:spPr>
        <a:ln>
          <a:solidFill>
            <a:srgbClr val="C00000"/>
          </a:solidFill>
        </a:ln>
      </dgm:spPr>
    </dgm:pt>
    <dgm:pt modelId="{C1B25E3D-77BD-904D-9C58-D2B34606C410}" type="pres">
      <dgm:prSet presAssocID="{E15FA17A-E3A8-2F4C-9294-028DECCE1BE7}" presName="vertSpace2b" presStyleCnt="0"/>
      <dgm:spPr/>
    </dgm:pt>
  </dgm:ptLst>
  <dgm:cxnLst>
    <dgm:cxn modelId="{88022F01-BC56-6545-8623-5585A443A0F5}" type="presOf" srcId="{E15FA17A-E3A8-2F4C-9294-028DECCE1BE7}" destId="{0155952F-04F9-994B-B253-A896986DEE4D}" srcOrd="0" destOrd="0" presId="urn:microsoft.com/office/officeart/2008/layout/LinedList"/>
    <dgm:cxn modelId="{05DDE938-2B10-6F43-BDEB-D4090CA8A229}" srcId="{7DE32168-BBD4-B049-8989-AE8F1A611503}" destId="{9C5E9F2B-0FFC-9444-B7BC-808F2F354E2D}" srcOrd="2" destOrd="0" parTransId="{6771A18F-7E8A-B346-9E8A-E53B2EFB36D3}" sibTransId="{EF5A4842-82F3-7540-AA81-F2643DDD9944}"/>
    <dgm:cxn modelId="{188EA83B-E24F-1E4F-A9CF-DDAC2B4F59CE}" srcId="{412F4C55-B931-134F-8422-4B3F0B9AD088}" destId="{7DE32168-BBD4-B049-8989-AE8F1A611503}" srcOrd="0" destOrd="0" parTransId="{C97256D3-CA72-D649-9687-6D07E95CACF4}" sibTransId="{F1C15B60-5575-E54A-BC78-057F6ED703F6}"/>
    <dgm:cxn modelId="{68D7D857-ABDF-D044-A8F0-CCA61703B0BB}" type="presOf" srcId="{7DE32168-BBD4-B049-8989-AE8F1A611503}" destId="{F946B2A8-1242-6143-BAEE-F06FCAA6D519}" srcOrd="0" destOrd="0" presId="urn:microsoft.com/office/officeart/2008/layout/LinedList"/>
    <dgm:cxn modelId="{97C65484-3F2A-E843-9714-BA68315FDABB}" srcId="{7DE32168-BBD4-B049-8989-AE8F1A611503}" destId="{E15FA17A-E3A8-2F4C-9294-028DECCE1BE7}" srcOrd="3" destOrd="0" parTransId="{F2F4AF02-8CD4-E54D-BB80-6BF112E52D59}" sibTransId="{9311D852-3272-3940-BACB-1E266D90BEBD}"/>
    <dgm:cxn modelId="{A9D78F97-256F-9145-956B-9B76940E1912}" type="presOf" srcId="{FDB38FF0-7C36-B84F-888F-06800A53CBC2}" destId="{FF6962FB-DA2B-4F43-96B0-B8767A7663A7}" srcOrd="0" destOrd="0" presId="urn:microsoft.com/office/officeart/2008/layout/LinedList"/>
    <dgm:cxn modelId="{6EBF2A9A-24DD-094C-8308-3CB22B078EC3}" srcId="{7DE32168-BBD4-B049-8989-AE8F1A611503}" destId="{FDB38FF0-7C36-B84F-888F-06800A53CBC2}" srcOrd="1" destOrd="0" parTransId="{7EC5B325-1F8B-4F42-ADCE-1B1794700533}" sibTransId="{198B4DE6-9701-7E43-BCCD-6CEEEB22DD4D}"/>
    <dgm:cxn modelId="{67C079B6-E560-434B-8168-2AA4F1CC159B}" srcId="{7DE32168-BBD4-B049-8989-AE8F1A611503}" destId="{8C701EB1-F586-3E4B-A801-BC0A5A26EF39}" srcOrd="0" destOrd="0" parTransId="{042D9875-63B5-614A-9212-98E3C2BA6A04}" sibTransId="{02D7970C-A13F-E64C-A2C4-704EFFEA0BA5}"/>
    <dgm:cxn modelId="{A85E93D0-4BB7-0F49-8F91-9A1BB5C4F676}" type="presOf" srcId="{9C5E9F2B-0FFC-9444-B7BC-808F2F354E2D}" destId="{B947EA8E-E663-0C4F-A5F4-E37FBE15EFAA}" srcOrd="0" destOrd="0" presId="urn:microsoft.com/office/officeart/2008/layout/LinedList"/>
    <dgm:cxn modelId="{E1816DE9-A2B9-A045-87E8-B445DE7D3C90}" type="presOf" srcId="{8C701EB1-F586-3E4B-A801-BC0A5A26EF39}" destId="{F7810B4C-CDFC-9B43-8206-A9DC04D548F4}" srcOrd="0" destOrd="0" presId="urn:microsoft.com/office/officeart/2008/layout/LinedList"/>
    <dgm:cxn modelId="{F2C86CEB-9723-5542-A98A-11FD6C5CA4A0}" type="presOf" srcId="{412F4C55-B931-134F-8422-4B3F0B9AD088}" destId="{0EAC8B66-ED6B-8C40-A60B-0DE179A256B9}" srcOrd="0" destOrd="0" presId="urn:microsoft.com/office/officeart/2008/layout/LinedList"/>
    <dgm:cxn modelId="{44D174E6-AE2E-A049-8C51-21A4070E5B1A}" type="presParOf" srcId="{0EAC8B66-ED6B-8C40-A60B-0DE179A256B9}" destId="{1F651100-3ABE-634D-AAD5-30FF4E16BF4C}" srcOrd="0" destOrd="0" presId="urn:microsoft.com/office/officeart/2008/layout/LinedList"/>
    <dgm:cxn modelId="{F8FE94AF-0A44-9044-9746-1282FD493ACC}" type="presParOf" srcId="{0EAC8B66-ED6B-8C40-A60B-0DE179A256B9}" destId="{014A66A6-C5AC-5D48-AA79-95D9C200FE12}" srcOrd="1" destOrd="0" presId="urn:microsoft.com/office/officeart/2008/layout/LinedList"/>
    <dgm:cxn modelId="{725C9DD9-6C81-454D-93FF-F5AD6F9A8479}" type="presParOf" srcId="{014A66A6-C5AC-5D48-AA79-95D9C200FE12}" destId="{F946B2A8-1242-6143-BAEE-F06FCAA6D519}" srcOrd="0" destOrd="0" presId="urn:microsoft.com/office/officeart/2008/layout/LinedList"/>
    <dgm:cxn modelId="{BA8CF8A1-453F-B243-96F8-A93BBBF61731}" type="presParOf" srcId="{014A66A6-C5AC-5D48-AA79-95D9C200FE12}" destId="{8DDC5151-57A4-AD4C-984E-72D297AD0FB3}" srcOrd="1" destOrd="0" presId="urn:microsoft.com/office/officeart/2008/layout/LinedList"/>
    <dgm:cxn modelId="{EC66604E-BC0E-B842-BADF-C735F2199B23}" type="presParOf" srcId="{8DDC5151-57A4-AD4C-984E-72D297AD0FB3}" destId="{69668B49-6730-8146-AF75-CBE07F55D5E2}" srcOrd="0" destOrd="0" presId="urn:microsoft.com/office/officeart/2008/layout/LinedList"/>
    <dgm:cxn modelId="{FB0C3D21-36ED-7644-9AB1-3B033697C9EA}" type="presParOf" srcId="{8DDC5151-57A4-AD4C-984E-72D297AD0FB3}" destId="{7716B5B1-9127-5345-9440-8ADFDDF604BA}" srcOrd="1" destOrd="0" presId="urn:microsoft.com/office/officeart/2008/layout/LinedList"/>
    <dgm:cxn modelId="{5223E5DB-67AC-D44C-829E-05C1C043307D}" type="presParOf" srcId="{7716B5B1-9127-5345-9440-8ADFDDF604BA}" destId="{09C75874-0999-1B43-B17B-967BCEF0AE71}" srcOrd="0" destOrd="0" presId="urn:microsoft.com/office/officeart/2008/layout/LinedList"/>
    <dgm:cxn modelId="{4238CC73-F465-8246-9381-78373BFD1091}" type="presParOf" srcId="{7716B5B1-9127-5345-9440-8ADFDDF604BA}" destId="{F7810B4C-CDFC-9B43-8206-A9DC04D548F4}" srcOrd="1" destOrd="0" presId="urn:microsoft.com/office/officeart/2008/layout/LinedList"/>
    <dgm:cxn modelId="{BB0E7B3F-0DBD-4645-A9FA-F2BD7DB4964A}" type="presParOf" srcId="{7716B5B1-9127-5345-9440-8ADFDDF604BA}" destId="{D11CAAF7-8A85-0D40-AD8C-88805D915421}" srcOrd="2" destOrd="0" presId="urn:microsoft.com/office/officeart/2008/layout/LinedList"/>
    <dgm:cxn modelId="{556B4280-2758-9D45-BF04-2903ED812DE0}" type="presParOf" srcId="{8DDC5151-57A4-AD4C-984E-72D297AD0FB3}" destId="{F20F7F62-563B-C144-8BA0-F202E7EECCD8}" srcOrd="2" destOrd="0" presId="urn:microsoft.com/office/officeart/2008/layout/LinedList"/>
    <dgm:cxn modelId="{A45C9667-F491-BA47-ABE2-CF2AF47197BD}" type="presParOf" srcId="{8DDC5151-57A4-AD4C-984E-72D297AD0FB3}" destId="{5D6251C2-14B6-8344-A488-F10F970F295A}" srcOrd="3" destOrd="0" presId="urn:microsoft.com/office/officeart/2008/layout/LinedList"/>
    <dgm:cxn modelId="{C7D8E805-9D92-1944-BC82-D48FEAC3F7B4}" type="presParOf" srcId="{8DDC5151-57A4-AD4C-984E-72D297AD0FB3}" destId="{BF864313-D136-E84C-9024-372FFF475E99}" srcOrd="4" destOrd="0" presId="urn:microsoft.com/office/officeart/2008/layout/LinedList"/>
    <dgm:cxn modelId="{6CA71037-8C81-7040-BAA3-B65AE2EBE11B}" type="presParOf" srcId="{BF864313-D136-E84C-9024-372FFF475E99}" destId="{0311655B-8DBA-4741-A251-70E1E665C7CF}" srcOrd="0" destOrd="0" presId="urn:microsoft.com/office/officeart/2008/layout/LinedList"/>
    <dgm:cxn modelId="{0F272382-FB10-5F4C-A92D-BFBE478FDF03}" type="presParOf" srcId="{BF864313-D136-E84C-9024-372FFF475E99}" destId="{FF6962FB-DA2B-4F43-96B0-B8767A7663A7}" srcOrd="1" destOrd="0" presId="urn:microsoft.com/office/officeart/2008/layout/LinedList"/>
    <dgm:cxn modelId="{581568C9-CFA0-3644-B7D1-1129E99CD4FF}" type="presParOf" srcId="{BF864313-D136-E84C-9024-372FFF475E99}" destId="{9B06C244-3AA0-3D40-88E6-E81AF3C2C652}" srcOrd="2" destOrd="0" presId="urn:microsoft.com/office/officeart/2008/layout/LinedList"/>
    <dgm:cxn modelId="{FE4B766D-E2F5-4541-BE88-677979044C66}" type="presParOf" srcId="{8DDC5151-57A4-AD4C-984E-72D297AD0FB3}" destId="{938E69EF-A0A3-5942-B320-CE7B491C83C2}" srcOrd="5" destOrd="0" presId="urn:microsoft.com/office/officeart/2008/layout/LinedList"/>
    <dgm:cxn modelId="{6B10951B-495B-CD41-A2D6-F69EB1EAD0E8}" type="presParOf" srcId="{8DDC5151-57A4-AD4C-984E-72D297AD0FB3}" destId="{9F822F98-5335-034C-888C-41E37B3EF9AF}" srcOrd="6" destOrd="0" presId="urn:microsoft.com/office/officeart/2008/layout/LinedList"/>
    <dgm:cxn modelId="{5BD71AC9-27F8-3944-9F39-D9509650D709}" type="presParOf" srcId="{8DDC5151-57A4-AD4C-984E-72D297AD0FB3}" destId="{0199EE52-C136-674B-866A-0733351CD20B}" srcOrd="7" destOrd="0" presId="urn:microsoft.com/office/officeart/2008/layout/LinedList"/>
    <dgm:cxn modelId="{F69140A5-00F2-C247-B246-0EA976995548}" type="presParOf" srcId="{0199EE52-C136-674B-866A-0733351CD20B}" destId="{D5D332D9-52C8-3744-B30E-6547AE3FF371}" srcOrd="0" destOrd="0" presId="urn:microsoft.com/office/officeart/2008/layout/LinedList"/>
    <dgm:cxn modelId="{C0718C04-88FF-4744-A5D0-9E6562708FAA}" type="presParOf" srcId="{0199EE52-C136-674B-866A-0733351CD20B}" destId="{B947EA8E-E663-0C4F-A5F4-E37FBE15EFAA}" srcOrd="1" destOrd="0" presId="urn:microsoft.com/office/officeart/2008/layout/LinedList"/>
    <dgm:cxn modelId="{460836F5-0195-2C48-941E-1FE6EB669625}" type="presParOf" srcId="{0199EE52-C136-674B-866A-0733351CD20B}" destId="{6D0F144C-B0F0-EA4C-B6DC-32BE2BC4E763}" srcOrd="2" destOrd="0" presId="urn:microsoft.com/office/officeart/2008/layout/LinedList"/>
    <dgm:cxn modelId="{83D4A261-3BFF-464E-BB23-A3F973C3AC5B}" type="presParOf" srcId="{8DDC5151-57A4-AD4C-984E-72D297AD0FB3}" destId="{27E5E839-B9E4-714F-AC5B-7E7BAD7B0CC1}" srcOrd="8" destOrd="0" presId="urn:microsoft.com/office/officeart/2008/layout/LinedList"/>
    <dgm:cxn modelId="{3598EF9D-4457-9F4D-8B2F-49EC923F8C85}" type="presParOf" srcId="{8DDC5151-57A4-AD4C-984E-72D297AD0FB3}" destId="{8D80B95A-FB67-D14D-9D73-946BA2F869D9}" srcOrd="9" destOrd="0" presId="urn:microsoft.com/office/officeart/2008/layout/LinedList"/>
    <dgm:cxn modelId="{6573BDAB-53B1-DF4B-8D12-EECEA51A78FF}" type="presParOf" srcId="{8DDC5151-57A4-AD4C-984E-72D297AD0FB3}" destId="{4FAA1901-3D25-F44E-A059-25752D768A4F}" srcOrd="10" destOrd="0" presId="urn:microsoft.com/office/officeart/2008/layout/LinedList"/>
    <dgm:cxn modelId="{87EDCBBE-BE02-AC42-8D21-578CF3776839}" type="presParOf" srcId="{4FAA1901-3D25-F44E-A059-25752D768A4F}" destId="{59206562-2762-7649-B795-6744D90C05EE}" srcOrd="0" destOrd="0" presId="urn:microsoft.com/office/officeart/2008/layout/LinedList"/>
    <dgm:cxn modelId="{D5B538CC-B0B1-F94D-8739-4E22D8D65E54}" type="presParOf" srcId="{4FAA1901-3D25-F44E-A059-25752D768A4F}" destId="{0155952F-04F9-994B-B253-A896986DEE4D}" srcOrd="1" destOrd="0" presId="urn:microsoft.com/office/officeart/2008/layout/LinedList"/>
    <dgm:cxn modelId="{F0DC0198-F7C1-3347-8F8C-D7E31EFDBA8D}" type="presParOf" srcId="{4FAA1901-3D25-F44E-A059-25752D768A4F}" destId="{06BFF56A-7A71-984C-8658-B7AAF42D7102}" srcOrd="2" destOrd="0" presId="urn:microsoft.com/office/officeart/2008/layout/LinedList"/>
    <dgm:cxn modelId="{7A2B54A1-E6CC-3540-8029-45E5FE25F0E9}" type="presParOf" srcId="{8DDC5151-57A4-AD4C-984E-72D297AD0FB3}" destId="{1A4998A0-5C4D-A44C-8A76-AB896D8C8FC0}" srcOrd="11" destOrd="0" presId="urn:microsoft.com/office/officeart/2008/layout/LinedList"/>
    <dgm:cxn modelId="{07A73B9A-B7F8-6045-A433-F8A6FA006B0C}" type="presParOf" srcId="{8DDC5151-57A4-AD4C-984E-72D297AD0FB3}" destId="{C1B25E3D-77BD-904D-9C58-D2B34606C410}" srcOrd="12"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2F4C55-B931-134F-8422-4B3F0B9AD088}" type="doc">
      <dgm:prSet loTypeId="urn:microsoft.com/office/officeart/2008/layout/LinedList" loCatId="" qsTypeId="urn:microsoft.com/office/officeart/2005/8/quickstyle/simple5" qsCatId="simple" csTypeId="urn:microsoft.com/office/officeart/2005/8/colors/accent2_4" csCatId="accent2" phldr="1"/>
      <dgm:spPr/>
      <dgm:t>
        <a:bodyPr/>
        <a:lstStyle/>
        <a:p>
          <a:endParaRPr lang="en-US"/>
        </a:p>
      </dgm:t>
    </dgm:pt>
    <dgm:pt modelId="{7DE32168-BBD4-B049-8989-AE8F1A611503}">
      <dgm:prSet phldrT="[Text]" custT="1"/>
      <dgm:spPr/>
      <dgm:t>
        <a:bodyPr anchor="ctr"/>
        <a:lstStyle/>
        <a:p>
          <a:pPr algn="l">
            <a:lnSpc>
              <a:spcPct val="100000"/>
            </a:lnSpc>
            <a:spcAft>
              <a:spcPts val="0"/>
            </a:spcAft>
          </a:pPr>
          <a:r>
            <a:rPr lang="en-IN" sz="2400" b="1" dirty="0">
              <a:solidFill>
                <a:srgbClr val="BF2C27"/>
              </a:solidFill>
              <a:latin typeface="Segoe UI Semilight" panose="020B0402040204020203" pitchFamily="34" charset="0"/>
              <a:cs typeface="Segoe UI Semilight" panose="020B0402040204020203" pitchFamily="34" charset="0"/>
            </a:rPr>
            <a:t>Government</a:t>
          </a:r>
          <a:endParaRPr lang="en-IN" sz="1800" b="1" dirty="0">
            <a:solidFill>
              <a:srgbClr val="BF2C27"/>
            </a:solidFill>
            <a:latin typeface="Segoe UI Semilight" panose="020B0402040204020203" pitchFamily="34" charset="0"/>
            <a:cs typeface="Segoe UI Semilight" panose="020B0402040204020203" pitchFamily="34" charset="0"/>
          </a:endParaRPr>
        </a:p>
      </dgm:t>
    </dgm:pt>
    <dgm:pt modelId="{C97256D3-CA72-D649-9687-6D07E95CACF4}" type="parTrans" cxnId="{188EA83B-E24F-1E4F-A9CF-DDAC2B4F59CE}">
      <dgm:prSet/>
      <dgm:spPr/>
      <dgm:t>
        <a:bodyPr/>
        <a:lstStyle/>
        <a:p>
          <a:endParaRPr lang="en-US" sz="1800">
            <a:latin typeface="Segoe UI Semilight" panose="020B0402040204020203" pitchFamily="34" charset="0"/>
            <a:cs typeface="Segoe UI Semilight" panose="020B0402040204020203" pitchFamily="34" charset="0"/>
          </a:endParaRPr>
        </a:p>
      </dgm:t>
    </dgm:pt>
    <dgm:pt modelId="{F1C15B60-5575-E54A-BC78-057F6ED703F6}" type="sibTrans" cxnId="{188EA83B-E24F-1E4F-A9CF-DDAC2B4F59CE}">
      <dgm:prSet/>
      <dgm:spPr/>
      <dgm:t>
        <a:bodyPr/>
        <a:lstStyle/>
        <a:p>
          <a:endParaRPr lang="en-US" sz="1800">
            <a:latin typeface="Segoe UI Semilight" panose="020B0402040204020203" pitchFamily="34" charset="0"/>
            <a:cs typeface="Segoe UI Semilight" panose="020B0402040204020203" pitchFamily="34" charset="0"/>
          </a:endParaRPr>
        </a:p>
      </dgm:t>
    </dgm:pt>
    <dgm:pt modelId="{8C701EB1-F586-3E4B-A801-BC0A5A26EF39}">
      <dgm:prSet phldrT="[Text]" custT="1"/>
      <dgm:spPr/>
      <dgm:t>
        <a:bodyPr anchor="ctr"/>
        <a:lstStyle/>
        <a:p>
          <a:r>
            <a:rPr lang="en-US" sz="2000" dirty="0">
              <a:latin typeface="Segoe UI Semilight" panose="020B0402040204020203" pitchFamily="34" charset="0"/>
              <a:cs typeface="Segoe UI Semilight" panose="020B0402040204020203" pitchFamily="34" charset="0"/>
            </a:rPr>
            <a:t>Marketing of Govt. Housing Projects</a:t>
          </a:r>
        </a:p>
      </dgm:t>
    </dgm:pt>
    <dgm:pt modelId="{042D9875-63B5-614A-9212-98E3C2BA6A04}" type="parTrans" cxnId="{67C079B6-E560-434B-8168-2AA4F1CC159B}">
      <dgm:prSet/>
      <dgm:spPr/>
      <dgm:t>
        <a:bodyPr/>
        <a:lstStyle/>
        <a:p>
          <a:endParaRPr lang="en-US" sz="1800">
            <a:latin typeface="Segoe UI Semilight" panose="020B0402040204020203" pitchFamily="34" charset="0"/>
            <a:cs typeface="Segoe UI Semilight" panose="020B0402040204020203" pitchFamily="34" charset="0"/>
          </a:endParaRPr>
        </a:p>
      </dgm:t>
    </dgm:pt>
    <dgm:pt modelId="{02D7970C-A13F-E64C-A2C4-704EFFEA0BA5}" type="sibTrans" cxnId="{67C079B6-E560-434B-8168-2AA4F1CC159B}">
      <dgm:prSet/>
      <dgm:spPr/>
      <dgm:t>
        <a:bodyPr/>
        <a:lstStyle/>
        <a:p>
          <a:endParaRPr lang="en-US" sz="1800">
            <a:latin typeface="Segoe UI Semilight" panose="020B0402040204020203" pitchFamily="34" charset="0"/>
            <a:cs typeface="Segoe UI Semilight" panose="020B0402040204020203" pitchFamily="34" charset="0"/>
          </a:endParaRPr>
        </a:p>
      </dgm:t>
    </dgm:pt>
    <dgm:pt modelId="{FDB38FF0-7C36-B84F-888F-06800A53CBC2}">
      <dgm:prSet phldrT="[Text]" custT="1"/>
      <dgm:spPr/>
      <dgm:t>
        <a:bodyPr anchor="ctr"/>
        <a:lstStyle/>
        <a:p>
          <a:r>
            <a:rPr lang="en-US" sz="2000" dirty="0">
              <a:latin typeface="Segoe UI Semilight" panose="020B0402040204020203" pitchFamily="34" charset="0"/>
              <a:cs typeface="Segoe UI Semilight" panose="020B0402040204020203" pitchFamily="34" charset="0"/>
            </a:rPr>
            <a:t>Identification of Customers based on criteria</a:t>
          </a:r>
        </a:p>
      </dgm:t>
    </dgm:pt>
    <dgm:pt modelId="{7EC5B325-1F8B-4F42-ADCE-1B1794700533}" type="parTrans" cxnId="{6EBF2A9A-24DD-094C-8308-3CB22B078EC3}">
      <dgm:prSet/>
      <dgm:spPr/>
      <dgm:t>
        <a:bodyPr/>
        <a:lstStyle/>
        <a:p>
          <a:endParaRPr lang="en-US" sz="1800">
            <a:latin typeface="Segoe UI Semilight" panose="020B0402040204020203" pitchFamily="34" charset="0"/>
            <a:cs typeface="Segoe UI Semilight" panose="020B0402040204020203" pitchFamily="34" charset="0"/>
          </a:endParaRPr>
        </a:p>
      </dgm:t>
    </dgm:pt>
    <dgm:pt modelId="{198B4DE6-9701-7E43-BCCD-6CEEEB22DD4D}" type="sibTrans" cxnId="{6EBF2A9A-24DD-094C-8308-3CB22B078EC3}">
      <dgm:prSet/>
      <dgm:spPr/>
      <dgm:t>
        <a:bodyPr/>
        <a:lstStyle/>
        <a:p>
          <a:endParaRPr lang="en-US" sz="1800">
            <a:latin typeface="Segoe UI Semilight" panose="020B0402040204020203" pitchFamily="34" charset="0"/>
            <a:cs typeface="Segoe UI Semilight" panose="020B0402040204020203" pitchFamily="34" charset="0"/>
          </a:endParaRPr>
        </a:p>
      </dgm:t>
    </dgm:pt>
    <dgm:pt modelId="{9C5E9F2B-0FFC-9444-B7BC-808F2F354E2D}">
      <dgm:prSet phldrT="[Text]" custT="1"/>
      <dgm:spPr/>
      <dgm:t>
        <a:bodyPr anchor="ctr"/>
        <a:lstStyle/>
        <a:p>
          <a:r>
            <a:rPr lang="en-US" sz="2000" dirty="0">
              <a:latin typeface="Segoe UI Semilight" panose="020B0402040204020203" pitchFamily="34" charset="0"/>
              <a:cs typeface="Segoe UI Semilight" panose="020B0402040204020203" pitchFamily="34" charset="0"/>
            </a:rPr>
            <a:t>Distribution / Allotment of houses based on criteria</a:t>
          </a:r>
        </a:p>
      </dgm:t>
    </dgm:pt>
    <dgm:pt modelId="{6771A18F-7E8A-B346-9E8A-E53B2EFB36D3}" type="parTrans" cxnId="{05DDE938-2B10-6F43-BDEB-D4090CA8A229}">
      <dgm:prSet/>
      <dgm:spPr/>
      <dgm:t>
        <a:bodyPr/>
        <a:lstStyle/>
        <a:p>
          <a:endParaRPr lang="en-US" sz="1800">
            <a:latin typeface="Segoe UI Semilight" panose="020B0402040204020203" pitchFamily="34" charset="0"/>
            <a:cs typeface="Segoe UI Semilight" panose="020B0402040204020203" pitchFamily="34" charset="0"/>
          </a:endParaRPr>
        </a:p>
      </dgm:t>
    </dgm:pt>
    <dgm:pt modelId="{EF5A4842-82F3-7540-AA81-F2643DDD9944}" type="sibTrans" cxnId="{05DDE938-2B10-6F43-BDEB-D4090CA8A229}">
      <dgm:prSet/>
      <dgm:spPr/>
      <dgm:t>
        <a:bodyPr/>
        <a:lstStyle/>
        <a:p>
          <a:endParaRPr lang="en-US" sz="1800">
            <a:latin typeface="Segoe UI Semilight" panose="020B0402040204020203" pitchFamily="34" charset="0"/>
            <a:cs typeface="Segoe UI Semilight" panose="020B0402040204020203" pitchFamily="34" charset="0"/>
          </a:endParaRPr>
        </a:p>
      </dgm:t>
    </dgm:pt>
    <dgm:pt modelId="{0EAC8B66-ED6B-8C40-A60B-0DE179A256B9}" type="pres">
      <dgm:prSet presAssocID="{412F4C55-B931-134F-8422-4B3F0B9AD088}" presName="vert0" presStyleCnt="0">
        <dgm:presLayoutVars>
          <dgm:dir/>
          <dgm:animOne val="branch"/>
          <dgm:animLvl val="lvl"/>
        </dgm:presLayoutVars>
      </dgm:prSet>
      <dgm:spPr/>
    </dgm:pt>
    <dgm:pt modelId="{1F651100-3ABE-634D-AAD5-30FF4E16BF4C}" type="pres">
      <dgm:prSet presAssocID="{7DE32168-BBD4-B049-8989-AE8F1A611503}" presName="thickLine" presStyleLbl="alignNode1" presStyleIdx="0" presStyleCnt="1" custLinFactNeighborX="-2635" custLinFactNeighborY="-3738"/>
      <dgm:spPr/>
    </dgm:pt>
    <dgm:pt modelId="{014A66A6-C5AC-5D48-AA79-95D9C200FE12}" type="pres">
      <dgm:prSet presAssocID="{7DE32168-BBD4-B049-8989-AE8F1A611503}" presName="horz1" presStyleCnt="0"/>
      <dgm:spPr/>
    </dgm:pt>
    <dgm:pt modelId="{F946B2A8-1242-6143-BAEE-F06FCAA6D519}" type="pres">
      <dgm:prSet presAssocID="{7DE32168-BBD4-B049-8989-AE8F1A611503}" presName="tx1" presStyleLbl="revTx" presStyleIdx="0" presStyleCnt="4" custScaleY="100098" custLinFactNeighborY="4016"/>
      <dgm:spPr/>
    </dgm:pt>
    <dgm:pt modelId="{8DDC5151-57A4-AD4C-984E-72D297AD0FB3}" type="pres">
      <dgm:prSet presAssocID="{7DE32168-BBD4-B049-8989-AE8F1A611503}" presName="vert1" presStyleCnt="0"/>
      <dgm:spPr/>
    </dgm:pt>
    <dgm:pt modelId="{69668B49-6730-8146-AF75-CBE07F55D5E2}" type="pres">
      <dgm:prSet presAssocID="{8C701EB1-F586-3E4B-A801-BC0A5A26EF39}" presName="vertSpace2a" presStyleCnt="0"/>
      <dgm:spPr/>
    </dgm:pt>
    <dgm:pt modelId="{7716B5B1-9127-5345-9440-8ADFDDF604BA}" type="pres">
      <dgm:prSet presAssocID="{8C701EB1-F586-3E4B-A801-BC0A5A26EF39}" presName="horz2" presStyleCnt="0"/>
      <dgm:spPr/>
    </dgm:pt>
    <dgm:pt modelId="{09C75874-0999-1B43-B17B-967BCEF0AE71}" type="pres">
      <dgm:prSet presAssocID="{8C701EB1-F586-3E4B-A801-BC0A5A26EF39}" presName="horzSpace2" presStyleCnt="0"/>
      <dgm:spPr/>
    </dgm:pt>
    <dgm:pt modelId="{F7810B4C-CDFC-9B43-8206-A9DC04D548F4}" type="pres">
      <dgm:prSet presAssocID="{8C701EB1-F586-3E4B-A801-BC0A5A26EF39}" presName="tx2" presStyleLbl="revTx" presStyleIdx="1" presStyleCnt="4"/>
      <dgm:spPr/>
    </dgm:pt>
    <dgm:pt modelId="{D11CAAF7-8A85-0D40-AD8C-88805D915421}" type="pres">
      <dgm:prSet presAssocID="{8C701EB1-F586-3E4B-A801-BC0A5A26EF39}" presName="vert2" presStyleCnt="0"/>
      <dgm:spPr/>
    </dgm:pt>
    <dgm:pt modelId="{F20F7F62-563B-C144-8BA0-F202E7EECCD8}" type="pres">
      <dgm:prSet presAssocID="{8C701EB1-F586-3E4B-A801-BC0A5A26EF39}" presName="thinLine2b" presStyleLbl="callout" presStyleIdx="0" presStyleCnt="3"/>
      <dgm:spPr>
        <a:ln>
          <a:solidFill>
            <a:srgbClr val="C00000"/>
          </a:solidFill>
        </a:ln>
      </dgm:spPr>
    </dgm:pt>
    <dgm:pt modelId="{5D6251C2-14B6-8344-A488-F10F970F295A}" type="pres">
      <dgm:prSet presAssocID="{8C701EB1-F586-3E4B-A801-BC0A5A26EF39}" presName="vertSpace2b" presStyleCnt="0"/>
      <dgm:spPr/>
    </dgm:pt>
    <dgm:pt modelId="{BF864313-D136-E84C-9024-372FFF475E99}" type="pres">
      <dgm:prSet presAssocID="{FDB38FF0-7C36-B84F-888F-06800A53CBC2}" presName="horz2" presStyleCnt="0"/>
      <dgm:spPr/>
    </dgm:pt>
    <dgm:pt modelId="{0311655B-8DBA-4741-A251-70E1E665C7CF}" type="pres">
      <dgm:prSet presAssocID="{FDB38FF0-7C36-B84F-888F-06800A53CBC2}" presName="horzSpace2" presStyleCnt="0"/>
      <dgm:spPr/>
    </dgm:pt>
    <dgm:pt modelId="{FF6962FB-DA2B-4F43-96B0-B8767A7663A7}" type="pres">
      <dgm:prSet presAssocID="{FDB38FF0-7C36-B84F-888F-06800A53CBC2}" presName="tx2" presStyleLbl="revTx" presStyleIdx="2" presStyleCnt="4"/>
      <dgm:spPr/>
    </dgm:pt>
    <dgm:pt modelId="{9B06C244-3AA0-3D40-88E6-E81AF3C2C652}" type="pres">
      <dgm:prSet presAssocID="{FDB38FF0-7C36-B84F-888F-06800A53CBC2}" presName="vert2" presStyleCnt="0"/>
      <dgm:spPr/>
    </dgm:pt>
    <dgm:pt modelId="{938E69EF-A0A3-5942-B320-CE7B491C83C2}" type="pres">
      <dgm:prSet presAssocID="{FDB38FF0-7C36-B84F-888F-06800A53CBC2}" presName="thinLine2b" presStyleLbl="callout" presStyleIdx="1" presStyleCnt="3"/>
      <dgm:spPr>
        <a:ln>
          <a:solidFill>
            <a:srgbClr val="C00000"/>
          </a:solidFill>
        </a:ln>
      </dgm:spPr>
    </dgm:pt>
    <dgm:pt modelId="{9F822F98-5335-034C-888C-41E37B3EF9AF}" type="pres">
      <dgm:prSet presAssocID="{FDB38FF0-7C36-B84F-888F-06800A53CBC2}" presName="vertSpace2b" presStyleCnt="0"/>
      <dgm:spPr/>
    </dgm:pt>
    <dgm:pt modelId="{0199EE52-C136-674B-866A-0733351CD20B}" type="pres">
      <dgm:prSet presAssocID="{9C5E9F2B-0FFC-9444-B7BC-808F2F354E2D}" presName="horz2" presStyleCnt="0"/>
      <dgm:spPr/>
    </dgm:pt>
    <dgm:pt modelId="{D5D332D9-52C8-3744-B30E-6547AE3FF371}" type="pres">
      <dgm:prSet presAssocID="{9C5E9F2B-0FFC-9444-B7BC-808F2F354E2D}" presName="horzSpace2" presStyleCnt="0"/>
      <dgm:spPr/>
    </dgm:pt>
    <dgm:pt modelId="{B947EA8E-E663-0C4F-A5F4-E37FBE15EFAA}" type="pres">
      <dgm:prSet presAssocID="{9C5E9F2B-0FFC-9444-B7BC-808F2F354E2D}" presName="tx2" presStyleLbl="revTx" presStyleIdx="3" presStyleCnt="4"/>
      <dgm:spPr/>
    </dgm:pt>
    <dgm:pt modelId="{6D0F144C-B0F0-EA4C-B6DC-32BE2BC4E763}" type="pres">
      <dgm:prSet presAssocID="{9C5E9F2B-0FFC-9444-B7BC-808F2F354E2D}" presName="vert2" presStyleCnt="0"/>
      <dgm:spPr/>
    </dgm:pt>
    <dgm:pt modelId="{27E5E839-B9E4-714F-AC5B-7E7BAD7B0CC1}" type="pres">
      <dgm:prSet presAssocID="{9C5E9F2B-0FFC-9444-B7BC-808F2F354E2D}" presName="thinLine2b" presStyleLbl="callout" presStyleIdx="2" presStyleCnt="3"/>
      <dgm:spPr>
        <a:ln>
          <a:solidFill>
            <a:srgbClr val="C00000"/>
          </a:solidFill>
        </a:ln>
      </dgm:spPr>
    </dgm:pt>
    <dgm:pt modelId="{8D80B95A-FB67-D14D-9D73-946BA2F869D9}" type="pres">
      <dgm:prSet presAssocID="{9C5E9F2B-0FFC-9444-B7BC-808F2F354E2D}" presName="vertSpace2b" presStyleCnt="0"/>
      <dgm:spPr/>
    </dgm:pt>
  </dgm:ptLst>
  <dgm:cxnLst>
    <dgm:cxn modelId="{05DDE938-2B10-6F43-BDEB-D4090CA8A229}" srcId="{7DE32168-BBD4-B049-8989-AE8F1A611503}" destId="{9C5E9F2B-0FFC-9444-B7BC-808F2F354E2D}" srcOrd="2" destOrd="0" parTransId="{6771A18F-7E8A-B346-9E8A-E53B2EFB36D3}" sibTransId="{EF5A4842-82F3-7540-AA81-F2643DDD9944}"/>
    <dgm:cxn modelId="{188EA83B-E24F-1E4F-A9CF-DDAC2B4F59CE}" srcId="{412F4C55-B931-134F-8422-4B3F0B9AD088}" destId="{7DE32168-BBD4-B049-8989-AE8F1A611503}" srcOrd="0" destOrd="0" parTransId="{C97256D3-CA72-D649-9687-6D07E95CACF4}" sibTransId="{F1C15B60-5575-E54A-BC78-057F6ED703F6}"/>
    <dgm:cxn modelId="{68D7D857-ABDF-D044-A8F0-CCA61703B0BB}" type="presOf" srcId="{7DE32168-BBD4-B049-8989-AE8F1A611503}" destId="{F946B2A8-1242-6143-BAEE-F06FCAA6D519}" srcOrd="0" destOrd="0" presId="urn:microsoft.com/office/officeart/2008/layout/LinedList"/>
    <dgm:cxn modelId="{A9D78F97-256F-9145-956B-9B76940E1912}" type="presOf" srcId="{FDB38FF0-7C36-B84F-888F-06800A53CBC2}" destId="{FF6962FB-DA2B-4F43-96B0-B8767A7663A7}" srcOrd="0" destOrd="0" presId="urn:microsoft.com/office/officeart/2008/layout/LinedList"/>
    <dgm:cxn modelId="{6EBF2A9A-24DD-094C-8308-3CB22B078EC3}" srcId="{7DE32168-BBD4-B049-8989-AE8F1A611503}" destId="{FDB38FF0-7C36-B84F-888F-06800A53CBC2}" srcOrd="1" destOrd="0" parTransId="{7EC5B325-1F8B-4F42-ADCE-1B1794700533}" sibTransId="{198B4DE6-9701-7E43-BCCD-6CEEEB22DD4D}"/>
    <dgm:cxn modelId="{67C079B6-E560-434B-8168-2AA4F1CC159B}" srcId="{7DE32168-BBD4-B049-8989-AE8F1A611503}" destId="{8C701EB1-F586-3E4B-A801-BC0A5A26EF39}" srcOrd="0" destOrd="0" parTransId="{042D9875-63B5-614A-9212-98E3C2BA6A04}" sibTransId="{02D7970C-A13F-E64C-A2C4-704EFFEA0BA5}"/>
    <dgm:cxn modelId="{A85E93D0-4BB7-0F49-8F91-9A1BB5C4F676}" type="presOf" srcId="{9C5E9F2B-0FFC-9444-B7BC-808F2F354E2D}" destId="{B947EA8E-E663-0C4F-A5F4-E37FBE15EFAA}" srcOrd="0" destOrd="0" presId="urn:microsoft.com/office/officeart/2008/layout/LinedList"/>
    <dgm:cxn modelId="{E1816DE9-A2B9-A045-87E8-B445DE7D3C90}" type="presOf" srcId="{8C701EB1-F586-3E4B-A801-BC0A5A26EF39}" destId="{F7810B4C-CDFC-9B43-8206-A9DC04D548F4}" srcOrd="0" destOrd="0" presId="urn:microsoft.com/office/officeart/2008/layout/LinedList"/>
    <dgm:cxn modelId="{F2C86CEB-9723-5542-A98A-11FD6C5CA4A0}" type="presOf" srcId="{412F4C55-B931-134F-8422-4B3F0B9AD088}" destId="{0EAC8B66-ED6B-8C40-A60B-0DE179A256B9}" srcOrd="0" destOrd="0" presId="urn:microsoft.com/office/officeart/2008/layout/LinedList"/>
    <dgm:cxn modelId="{44D174E6-AE2E-A049-8C51-21A4070E5B1A}" type="presParOf" srcId="{0EAC8B66-ED6B-8C40-A60B-0DE179A256B9}" destId="{1F651100-3ABE-634D-AAD5-30FF4E16BF4C}" srcOrd="0" destOrd="0" presId="urn:microsoft.com/office/officeart/2008/layout/LinedList"/>
    <dgm:cxn modelId="{F8FE94AF-0A44-9044-9746-1282FD493ACC}" type="presParOf" srcId="{0EAC8B66-ED6B-8C40-A60B-0DE179A256B9}" destId="{014A66A6-C5AC-5D48-AA79-95D9C200FE12}" srcOrd="1" destOrd="0" presId="urn:microsoft.com/office/officeart/2008/layout/LinedList"/>
    <dgm:cxn modelId="{725C9DD9-6C81-454D-93FF-F5AD6F9A8479}" type="presParOf" srcId="{014A66A6-C5AC-5D48-AA79-95D9C200FE12}" destId="{F946B2A8-1242-6143-BAEE-F06FCAA6D519}" srcOrd="0" destOrd="0" presId="urn:microsoft.com/office/officeart/2008/layout/LinedList"/>
    <dgm:cxn modelId="{BA8CF8A1-453F-B243-96F8-A93BBBF61731}" type="presParOf" srcId="{014A66A6-C5AC-5D48-AA79-95D9C200FE12}" destId="{8DDC5151-57A4-AD4C-984E-72D297AD0FB3}" srcOrd="1" destOrd="0" presId="urn:microsoft.com/office/officeart/2008/layout/LinedList"/>
    <dgm:cxn modelId="{EC66604E-BC0E-B842-BADF-C735F2199B23}" type="presParOf" srcId="{8DDC5151-57A4-AD4C-984E-72D297AD0FB3}" destId="{69668B49-6730-8146-AF75-CBE07F55D5E2}" srcOrd="0" destOrd="0" presId="urn:microsoft.com/office/officeart/2008/layout/LinedList"/>
    <dgm:cxn modelId="{FB0C3D21-36ED-7644-9AB1-3B033697C9EA}" type="presParOf" srcId="{8DDC5151-57A4-AD4C-984E-72D297AD0FB3}" destId="{7716B5B1-9127-5345-9440-8ADFDDF604BA}" srcOrd="1" destOrd="0" presId="urn:microsoft.com/office/officeart/2008/layout/LinedList"/>
    <dgm:cxn modelId="{5223E5DB-67AC-D44C-829E-05C1C043307D}" type="presParOf" srcId="{7716B5B1-9127-5345-9440-8ADFDDF604BA}" destId="{09C75874-0999-1B43-B17B-967BCEF0AE71}" srcOrd="0" destOrd="0" presId="urn:microsoft.com/office/officeart/2008/layout/LinedList"/>
    <dgm:cxn modelId="{4238CC73-F465-8246-9381-78373BFD1091}" type="presParOf" srcId="{7716B5B1-9127-5345-9440-8ADFDDF604BA}" destId="{F7810B4C-CDFC-9B43-8206-A9DC04D548F4}" srcOrd="1" destOrd="0" presId="urn:microsoft.com/office/officeart/2008/layout/LinedList"/>
    <dgm:cxn modelId="{BB0E7B3F-0DBD-4645-A9FA-F2BD7DB4964A}" type="presParOf" srcId="{7716B5B1-9127-5345-9440-8ADFDDF604BA}" destId="{D11CAAF7-8A85-0D40-AD8C-88805D915421}" srcOrd="2" destOrd="0" presId="urn:microsoft.com/office/officeart/2008/layout/LinedList"/>
    <dgm:cxn modelId="{556B4280-2758-9D45-BF04-2903ED812DE0}" type="presParOf" srcId="{8DDC5151-57A4-AD4C-984E-72D297AD0FB3}" destId="{F20F7F62-563B-C144-8BA0-F202E7EECCD8}" srcOrd="2" destOrd="0" presId="urn:microsoft.com/office/officeart/2008/layout/LinedList"/>
    <dgm:cxn modelId="{A45C9667-F491-BA47-ABE2-CF2AF47197BD}" type="presParOf" srcId="{8DDC5151-57A4-AD4C-984E-72D297AD0FB3}" destId="{5D6251C2-14B6-8344-A488-F10F970F295A}" srcOrd="3" destOrd="0" presId="urn:microsoft.com/office/officeart/2008/layout/LinedList"/>
    <dgm:cxn modelId="{C7D8E805-9D92-1944-BC82-D48FEAC3F7B4}" type="presParOf" srcId="{8DDC5151-57A4-AD4C-984E-72D297AD0FB3}" destId="{BF864313-D136-E84C-9024-372FFF475E99}" srcOrd="4" destOrd="0" presId="urn:microsoft.com/office/officeart/2008/layout/LinedList"/>
    <dgm:cxn modelId="{6CA71037-8C81-7040-BAA3-B65AE2EBE11B}" type="presParOf" srcId="{BF864313-D136-E84C-9024-372FFF475E99}" destId="{0311655B-8DBA-4741-A251-70E1E665C7CF}" srcOrd="0" destOrd="0" presId="urn:microsoft.com/office/officeart/2008/layout/LinedList"/>
    <dgm:cxn modelId="{0F272382-FB10-5F4C-A92D-BFBE478FDF03}" type="presParOf" srcId="{BF864313-D136-E84C-9024-372FFF475E99}" destId="{FF6962FB-DA2B-4F43-96B0-B8767A7663A7}" srcOrd="1" destOrd="0" presId="urn:microsoft.com/office/officeart/2008/layout/LinedList"/>
    <dgm:cxn modelId="{581568C9-CFA0-3644-B7D1-1129E99CD4FF}" type="presParOf" srcId="{BF864313-D136-E84C-9024-372FFF475E99}" destId="{9B06C244-3AA0-3D40-88E6-E81AF3C2C652}" srcOrd="2" destOrd="0" presId="urn:microsoft.com/office/officeart/2008/layout/LinedList"/>
    <dgm:cxn modelId="{FE4B766D-E2F5-4541-BE88-677979044C66}" type="presParOf" srcId="{8DDC5151-57A4-AD4C-984E-72D297AD0FB3}" destId="{938E69EF-A0A3-5942-B320-CE7B491C83C2}" srcOrd="5" destOrd="0" presId="urn:microsoft.com/office/officeart/2008/layout/LinedList"/>
    <dgm:cxn modelId="{6B10951B-495B-CD41-A2D6-F69EB1EAD0E8}" type="presParOf" srcId="{8DDC5151-57A4-AD4C-984E-72D297AD0FB3}" destId="{9F822F98-5335-034C-888C-41E37B3EF9AF}" srcOrd="6" destOrd="0" presId="urn:microsoft.com/office/officeart/2008/layout/LinedList"/>
    <dgm:cxn modelId="{5BD71AC9-27F8-3944-9F39-D9509650D709}" type="presParOf" srcId="{8DDC5151-57A4-AD4C-984E-72D297AD0FB3}" destId="{0199EE52-C136-674B-866A-0733351CD20B}" srcOrd="7" destOrd="0" presId="urn:microsoft.com/office/officeart/2008/layout/LinedList"/>
    <dgm:cxn modelId="{F69140A5-00F2-C247-B246-0EA976995548}" type="presParOf" srcId="{0199EE52-C136-674B-866A-0733351CD20B}" destId="{D5D332D9-52C8-3744-B30E-6547AE3FF371}" srcOrd="0" destOrd="0" presId="urn:microsoft.com/office/officeart/2008/layout/LinedList"/>
    <dgm:cxn modelId="{C0718C04-88FF-4744-A5D0-9E6562708FAA}" type="presParOf" srcId="{0199EE52-C136-674B-866A-0733351CD20B}" destId="{B947EA8E-E663-0C4F-A5F4-E37FBE15EFAA}" srcOrd="1" destOrd="0" presId="urn:microsoft.com/office/officeart/2008/layout/LinedList"/>
    <dgm:cxn modelId="{460836F5-0195-2C48-941E-1FE6EB669625}" type="presParOf" srcId="{0199EE52-C136-674B-866A-0733351CD20B}" destId="{6D0F144C-B0F0-EA4C-B6DC-32BE2BC4E763}" srcOrd="2" destOrd="0" presId="urn:microsoft.com/office/officeart/2008/layout/LinedList"/>
    <dgm:cxn modelId="{83D4A261-3BFF-464E-BB23-A3F973C3AC5B}" type="presParOf" srcId="{8DDC5151-57A4-AD4C-984E-72D297AD0FB3}" destId="{27E5E839-B9E4-714F-AC5B-7E7BAD7B0CC1}" srcOrd="8" destOrd="0" presId="urn:microsoft.com/office/officeart/2008/layout/LinedList"/>
    <dgm:cxn modelId="{3598EF9D-4457-9F4D-8B2F-49EC923F8C85}" type="presParOf" srcId="{8DDC5151-57A4-AD4C-984E-72D297AD0FB3}" destId="{8D80B95A-FB67-D14D-9D73-946BA2F869D9}"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2F4C55-B931-134F-8422-4B3F0B9AD088}" type="doc">
      <dgm:prSet loTypeId="urn:microsoft.com/office/officeart/2008/layout/LinedList" loCatId="" qsTypeId="urn:microsoft.com/office/officeart/2005/8/quickstyle/simple5" qsCatId="simple" csTypeId="urn:microsoft.com/office/officeart/2005/8/colors/accent2_4" csCatId="accent2" phldr="1"/>
      <dgm:spPr/>
      <dgm:t>
        <a:bodyPr/>
        <a:lstStyle/>
        <a:p>
          <a:endParaRPr lang="en-US"/>
        </a:p>
      </dgm:t>
    </dgm:pt>
    <dgm:pt modelId="{7DE32168-BBD4-B049-8989-AE8F1A611503}">
      <dgm:prSet phldrT="[Text]" custT="1"/>
      <dgm:spPr/>
      <dgm:t>
        <a:bodyPr anchor="ctr"/>
        <a:lstStyle/>
        <a:p>
          <a:pPr algn="l">
            <a:lnSpc>
              <a:spcPct val="100000"/>
            </a:lnSpc>
            <a:spcAft>
              <a:spcPts val="0"/>
            </a:spcAft>
          </a:pPr>
          <a:r>
            <a:rPr lang="en-IN" sz="2400" b="1" dirty="0">
              <a:solidFill>
                <a:srgbClr val="BF2C27"/>
              </a:solidFill>
              <a:latin typeface="Segoe UI Semilight" panose="020B0402040204020203" pitchFamily="34" charset="0"/>
              <a:cs typeface="Segoe UI Semilight" panose="020B0402040204020203" pitchFamily="34" charset="0"/>
            </a:rPr>
            <a:t>Insurance Companies</a:t>
          </a:r>
          <a:endParaRPr lang="en-IN" sz="1800" b="1" dirty="0">
            <a:solidFill>
              <a:srgbClr val="BF2C27"/>
            </a:solidFill>
            <a:latin typeface="Segoe UI Semilight" panose="020B0402040204020203" pitchFamily="34" charset="0"/>
            <a:cs typeface="Segoe UI Semilight" panose="020B0402040204020203" pitchFamily="34" charset="0"/>
          </a:endParaRPr>
        </a:p>
      </dgm:t>
    </dgm:pt>
    <dgm:pt modelId="{C97256D3-CA72-D649-9687-6D07E95CACF4}" type="parTrans" cxnId="{188EA83B-E24F-1E4F-A9CF-DDAC2B4F59CE}">
      <dgm:prSet/>
      <dgm:spPr/>
      <dgm:t>
        <a:bodyPr/>
        <a:lstStyle/>
        <a:p>
          <a:endParaRPr lang="en-US" sz="1800">
            <a:latin typeface="Segoe UI Semilight" panose="020B0402040204020203" pitchFamily="34" charset="0"/>
            <a:cs typeface="Segoe UI Semilight" panose="020B0402040204020203" pitchFamily="34" charset="0"/>
          </a:endParaRPr>
        </a:p>
      </dgm:t>
    </dgm:pt>
    <dgm:pt modelId="{F1C15B60-5575-E54A-BC78-057F6ED703F6}" type="sibTrans" cxnId="{188EA83B-E24F-1E4F-A9CF-DDAC2B4F59CE}">
      <dgm:prSet/>
      <dgm:spPr/>
      <dgm:t>
        <a:bodyPr/>
        <a:lstStyle/>
        <a:p>
          <a:endParaRPr lang="en-US" sz="1800">
            <a:latin typeface="Segoe UI Semilight" panose="020B0402040204020203" pitchFamily="34" charset="0"/>
            <a:cs typeface="Segoe UI Semilight" panose="020B0402040204020203" pitchFamily="34" charset="0"/>
          </a:endParaRPr>
        </a:p>
      </dgm:t>
    </dgm:pt>
    <dgm:pt modelId="{8C701EB1-F586-3E4B-A801-BC0A5A26EF39}">
      <dgm:prSet phldrT="[Text]" custT="1"/>
      <dgm:spPr/>
      <dgm:t>
        <a:bodyPr anchor="ctr"/>
        <a:lstStyle/>
        <a:p>
          <a:r>
            <a:rPr lang="en-US" sz="2000" dirty="0">
              <a:latin typeface="Segoe UI Semilight" panose="020B0402040204020203" pitchFamily="34" charset="0"/>
              <a:cs typeface="Segoe UI Semilight" panose="020B0402040204020203" pitchFamily="34" charset="0"/>
            </a:rPr>
            <a:t>Access to Large Customer Base – Maximizing Outreach</a:t>
          </a:r>
        </a:p>
      </dgm:t>
    </dgm:pt>
    <dgm:pt modelId="{042D9875-63B5-614A-9212-98E3C2BA6A04}" type="parTrans" cxnId="{67C079B6-E560-434B-8168-2AA4F1CC159B}">
      <dgm:prSet/>
      <dgm:spPr/>
      <dgm:t>
        <a:bodyPr/>
        <a:lstStyle/>
        <a:p>
          <a:endParaRPr lang="en-US" sz="1800">
            <a:latin typeface="Segoe UI Semilight" panose="020B0402040204020203" pitchFamily="34" charset="0"/>
            <a:cs typeface="Segoe UI Semilight" panose="020B0402040204020203" pitchFamily="34" charset="0"/>
          </a:endParaRPr>
        </a:p>
      </dgm:t>
    </dgm:pt>
    <dgm:pt modelId="{02D7970C-A13F-E64C-A2C4-704EFFEA0BA5}" type="sibTrans" cxnId="{67C079B6-E560-434B-8168-2AA4F1CC159B}">
      <dgm:prSet/>
      <dgm:spPr/>
      <dgm:t>
        <a:bodyPr/>
        <a:lstStyle/>
        <a:p>
          <a:endParaRPr lang="en-US" sz="1800">
            <a:latin typeface="Segoe UI Semilight" panose="020B0402040204020203" pitchFamily="34" charset="0"/>
            <a:cs typeface="Segoe UI Semilight" panose="020B0402040204020203" pitchFamily="34" charset="0"/>
          </a:endParaRPr>
        </a:p>
      </dgm:t>
    </dgm:pt>
    <dgm:pt modelId="{FDB38FF0-7C36-B84F-888F-06800A53CBC2}">
      <dgm:prSet phldrT="[Text]" custT="1"/>
      <dgm:spPr/>
      <dgm:t>
        <a:bodyPr anchor="ctr"/>
        <a:lstStyle/>
        <a:p>
          <a:r>
            <a:rPr lang="en-US" sz="2000" dirty="0">
              <a:latin typeface="Segoe UI Semilight" panose="020B0402040204020203" pitchFamily="34" charset="0"/>
              <a:cs typeface="Segoe UI Semilight" panose="020B0402040204020203" pitchFamily="34" charset="0"/>
            </a:rPr>
            <a:t>Volumes - Insuring / Indemnifying Customer’s EMI Payment Risks</a:t>
          </a:r>
        </a:p>
      </dgm:t>
    </dgm:pt>
    <dgm:pt modelId="{7EC5B325-1F8B-4F42-ADCE-1B1794700533}" type="parTrans" cxnId="{6EBF2A9A-24DD-094C-8308-3CB22B078EC3}">
      <dgm:prSet/>
      <dgm:spPr/>
      <dgm:t>
        <a:bodyPr/>
        <a:lstStyle/>
        <a:p>
          <a:endParaRPr lang="en-US" sz="1800">
            <a:latin typeface="Segoe UI Semilight" panose="020B0402040204020203" pitchFamily="34" charset="0"/>
            <a:cs typeface="Segoe UI Semilight" panose="020B0402040204020203" pitchFamily="34" charset="0"/>
          </a:endParaRPr>
        </a:p>
      </dgm:t>
    </dgm:pt>
    <dgm:pt modelId="{198B4DE6-9701-7E43-BCCD-6CEEEB22DD4D}" type="sibTrans" cxnId="{6EBF2A9A-24DD-094C-8308-3CB22B078EC3}">
      <dgm:prSet/>
      <dgm:spPr/>
      <dgm:t>
        <a:bodyPr/>
        <a:lstStyle/>
        <a:p>
          <a:endParaRPr lang="en-US" sz="1800">
            <a:latin typeface="Segoe UI Semilight" panose="020B0402040204020203" pitchFamily="34" charset="0"/>
            <a:cs typeface="Segoe UI Semilight" panose="020B0402040204020203" pitchFamily="34" charset="0"/>
          </a:endParaRPr>
        </a:p>
      </dgm:t>
    </dgm:pt>
    <dgm:pt modelId="{9C5E9F2B-0FFC-9444-B7BC-808F2F354E2D}">
      <dgm:prSet phldrT="[Text]" custT="1"/>
      <dgm:spPr/>
      <dgm:t>
        <a:bodyPr anchor="ctr"/>
        <a:lstStyle/>
        <a:p>
          <a:r>
            <a:rPr lang="en-US" sz="2000" dirty="0">
              <a:latin typeface="Segoe UI Semilight" panose="020B0402040204020203" pitchFamily="34" charset="0"/>
              <a:cs typeface="Segoe UI Semilight" panose="020B0402040204020203" pitchFamily="34" charset="0"/>
            </a:rPr>
            <a:t>Co-branding Opportunities</a:t>
          </a:r>
        </a:p>
      </dgm:t>
    </dgm:pt>
    <dgm:pt modelId="{6771A18F-7E8A-B346-9E8A-E53B2EFB36D3}" type="parTrans" cxnId="{05DDE938-2B10-6F43-BDEB-D4090CA8A229}">
      <dgm:prSet/>
      <dgm:spPr/>
      <dgm:t>
        <a:bodyPr/>
        <a:lstStyle/>
        <a:p>
          <a:endParaRPr lang="en-US" sz="1800">
            <a:latin typeface="Segoe UI Semilight" panose="020B0402040204020203" pitchFamily="34" charset="0"/>
            <a:cs typeface="Segoe UI Semilight" panose="020B0402040204020203" pitchFamily="34" charset="0"/>
          </a:endParaRPr>
        </a:p>
      </dgm:t>
    </dgm:pt>
    <dgm:pt modelId="{EF5A4842-82F3-7540-AA81-F2643DDD9944}" type="sibTrans" cxnId="{05DDE938-2B10-6F43-BDEB-D4090CA8A229}">
      <dgm:prSet/>
      <dgm:spPr/>
      <dgm:t>
        <a:bodyPr/>
        <a:lstStyle/>
        <a:p>
          <a:endParaRPr lang="en-US" sz="1800">
            <a:latin typeface="Segoe UI Semilight" panose="020B0402040204020203" pitchFamily="34" charset="0"/>
            <a:cs typeface="Segoe UI Semilight" panose="020B0402040204020203" pitchFamily="34" charset="0"/>
          </a:endParaRPr>
        </a:p>
      </dgm:t>
    </dgm:pt>
    <dgm:pt modelId="{0EAC8B66-ED6B-8C40-A60B-0DE179A256B9}" type="pres">
      <dgm:prSet presAssocID="{412F4C55-B931-134F-8422-4B3F0B9AD088}" presName="vert0" presStyleCnt="0">
        <dgm:presLayoutVars>
          <dgm:dir/>
          <dgm:animOne val="branch"/>
          <dgm:animLvl val="lvl"/>
        </dgm:presLayoutVars>
      </dgm:prSet>
      <dgm:spPr/>
    </dgm:pt>
    <dgm:pt modelId="{1F651100-3ABE-634D-AAD5-30FF4E16BF4C}" type="pres">
      <dgm:prSet presAssocID="{7DE32168-BBD4-B049-8989-AE8F1A611503}" presName="thickLine" presStyleLbl="alignNode1" presStyleIdx="0" presStyleCnt="1" custLinFactNeighborY="-82805"/>
      <dgm:spPr/>
    </dgm:pt>
    <dgm:pt modelId="{014A66A6-C5AC-5D48-AA79-95D9C200FE12}" type="pres">
      <dgm:prSet presAssocID="{7DE32168-BBD4-B049-8989-AE8F1A611503}" presName="horz1" presStyleCnt="0"/>
      <dgm:spPr/>
    </dgm:pt>
    <dgm:pt modelId="{F946B2A8-1242-6143-BAEE-F06FCAA6D519}" type="pres">
      <dgm:prSet presAssocID="{7DE32168-BBD4-B049-8989-AE8F1A611503}" presName="tx1" presStyleLbl="revTx" presStyleIdx="0" presStyleCnt="4" custScaleY="100098" custLinFactNeighborY="4016"/>
      <dgm:spPr/>
    </dgm:pt>
    <dgm:pt modelId="{8DDC5151-57A4-AD4C-984E-72D297AD0FB3}" type="pres">
      <dgm:prSet presAssocID="{7DE32168-BBD4-B049-8989-AE8F1A611503}" presName="vert1" presStyleCnt="0"/>
      <dgm:spPr/>
    </dgm:pt>
    <dgm:pt modelId="{69668B49-6730-8146-AF75-CBE07F55D5E2}" type="pres">
      <dgm:prSet presAssocID="{8C701EB1-F586-3E4B-A801-BC0A5A26EF39}" presName="vertSpace2a" presStyleCnt="0"/>
      <dgm:spPr/>
    </dgm:pt>
    <dgm:pt modelId="{7716B5B1-9127-5345-9440-8ADFDDF604BA}" type="pres">
      <dgm:prSet presAssocID="{8C701EB1-F586-3E4B-A801-BC0A5A26EF39}" presName="horz2" presStyleCnt="0"/>
      <dgm:spPr/>
    </dgm:pt>
    <dgm:pt modelId="{09C75874-0999-1B43-B17B-967BCEF0AE71}" type="pres">
      <dgm:prSet presAssocID="{8C701EB1-F586-3E4B-A801-BC0A5A26EF39}" presName="horzSpace2" presStyleCnt="0"/>
      <dgm:spPr/>
    </dgm:pt>
    <dgm:pt modelId="{F7810B4C-CDFC-9B43-8206-A9DC04D548F4}" type="pres">
      <dgm:prSet presAssocID="{8C701EB1-F586-3E4B-A801-BC0A5A26EF39}" presName="tx2" presStyleLbl="revTx" presStyleIdx="1" presStyleCnt="4"/>
      <dgm:spPr/>
    </dgm:pt>
    <dgm:pt modelId="{D11CAAF7-8A85-0D40-AD8C-88805D915421}" type="pres">
      <dgm:prSet presAssocID="{8C701EB1-F586-3E4B-A801-BC0A5A26EF39}" presName="vert2" presStyleCnt="0"/>
      <dgm:spPr/>
    </dgm:pt>
    <dgm:pt modelId="{F20F7F62-563B-C144-8BA0-F202E7EECCD8}" type="pres">
      <dgm:prSet presAssocID="{8C701EB1-F586-3E4B-A801-BC0A5A26EF39}" presName="thinLine2b" presStyleLbl="callout" presStyleIdx="0" presStyleCnt="3"/>
      <dgm:spPr>
        <a:ln>
          <a:solidFill>
            <a:srgbClr val="C00000"/>
          </a:solidFill>
        </a:ln>
      </dgm:spPr>
    </dgm:pt>
    <dgm:pt modelId="{5D6251C2-14B6-8344-A488-F10F970F295A}" type="pres">
      <dgm:prSet presAssocID="{8C701EB1-F586-3E4B-A801-BC0A5A26EF39}" presName="vertSpace2b" presStyleCnt="0"/>
      <dgm:spPr/>
    </dgm:pt>
    <dgm:pt modelId="{BF864313-D136-E84C-9024-372FFF475E99}" type="pres">
      <dgm:prSet presAssocID="{FDB38FF0-7C36-B84F-888F-06800A53CBC2}" presName="horz2" presStyleCnt="0"/>
      <dgm:spPr/>
    </dgm:pt>
    <dgm:pt modelId="{0311655B-8DBA-4741-A251-70E1E665C7CF}" type="pres">
      <dgm:prSet presAssocID="{FDB38FF0-7C36-B84F-888F-06800A53CBC2}" presName="horzSpace2" presStyleCnt="0"/>
      <dgm:spPr/>
    </dgm:pt>
    <dgm:pt modelId="{FF6962FB-DA2B-4F43-96B0-B8767A7663A7}" type="pres">
      <dgm:prSet presAssocID="{FDB38FF0-7C36-B84F-888F-06800A53CBC2}" presName="tx2" presStyleLbl="revTx" presStyleIdx="2" presStyleCnt="4"/>
      <dgm:spPr/>
    </dgm:pt>
    <dgm:pt modelId="{9B06C244-3AA0-3D40-88E6-E81AF3C2C652}" type="pres">
      <dgm:prSet presAssocID="{FDB38FF0-7C36-B84F-888F-06800A53CBC2}" presName="vert2" presStyleCnt="0"/>
      <dgm:spPr/>
    </dgm:pt>
    <dgm:pt modelId="{938E69EF-A0A3-5942-B320-CE7B491C83C2}" type="pres">
      <dgm:prSet presAssocID="{FDB38FF0-7C36-B84F-888F-06800A53CBC2}" presName="thinLine2b" presStyleLbl="callout" presStyleIdx="1" presStyleCnt="3"/>
      <dgm:spPr>
        <a:ln>
          <a:solidFill>
            <a:srgbClr val="C00000"/>
          </a:solidFill>
        </a:ln>
      </dgm:spPr>
    </dgm:pt>
    <dgm:pt modelId="{9F822F98-5335-034C-888C-41E37B3EF9AF}" type="pres">
      <dgm:prSet presAssocID="{FDB38FF0-7C36-B84F-888F-06800A53CBC2}" presName="vertSpace2b" presStyleCnt="0"/>
      <dgm:spPr/>
    </dgm:pt>
    <dgm:pt modelId="{0199EE52-C136-674B-866A-0733351CD20B}" type="pres">
      <dgm:prSet presAssocID="{9C5E9F2B-0FFC-9444-B7BC-808F2F354E2D}" presName="horz2" presStyleCnt="0"/>
      <dgm:spPr/>
    </dgm:pt>
    <dgm:pt modelId="{D5D332D9-52C8-3744-B30E-6547AE3FF371}" type="pres">
      <dgm:prSet presAssocID="{9C5E9F2B-0FFC-9444-B7BC-808F2F354E2D}" presName="horzSpace2" presStyleCnt="0"/>
      <dgm:spPr/>
    </dgm:pt>
    <dgm:pt modelId="{B947EA8E-E663-0C4F-A5F4-E37FBE15EFAA}" type="pres">
      <dgm:prSet presAssocID="{9C5E9F2B-0FFC-9444-B7BC-808F2F354E2D}" presName="tx2" presStyleLbl="revTx" presStyleIdx="3" presStyleCnt="4"/>
      <dgm:spPr/>
    </dgm:pt>
    <dgm:pt modelId="{6D0F144C-B0F0-EA4C-B6DC-32BE2BC4E763}" type="pres">
      <dgm:prSet presAssocID="{9C5E9F2B-0FFC-9444-B7BC-808F2F354E2D}" presName="vert2" presStyleCnt="0"/>
      <dgm:spPr/>
    </dgm:pt>
    <dgm:pt modelId="{27E5E839-B9E4-714F-AC5B-7E7BAD7B0CC1}" type="pres">
      <dgm:prSet presAssocID="{9C5E9F2B-0FFC-9444-B7BC-808F2F354E2D}" presName="thinLine2b" presStyleLbl="callout" presStyleIdx="2" presStyleCnt="3"/>
      <dgm:spPr>
        <a:ln>
          <a:solidFill>
            <a:srgbClr val="C00000"/>
          </a:solidFill>
        </a:ln>
      </dgm:spPr>
    </dgm:pt>
    <dgm:pt modelId="{8D80B95A-FB67-D14D-9D73-946BA2F869D9}" type="pres">
      <dgm:prSet presAssocID="{9C5E9F2B-0FFC-9444-B7BC-808F2F354E2D}" presName="vertSpace2b" presStyleCnt="0"/>
      <dgm:spPr/>
    </dgm:pt>
  </dgm:ptLst>
  <dgm:cxnLst>
    <dgm:cxn modelId="{05DDE938-2B10-6F43-BDEB-D4090CA8A229}" srcId="{7DE32168-BBD4-B049-8989-AE8F1A611503}" destId="{9C5E9F2B-0FFC-9444-B7BC-808F2F354E2D}" srcOrd="2" destOrd="0" parTransId="{6771A18F-7E8A-B346-9E8A-E53B2EFB36D3}" sibTransId="{EF5A4842-82F3-7540-AA81-F2643DDD9944}"/>
    <dgm:cxn modelId="{188EA83B-E24F-1E4F-A9CF-DDAC2B4F59CE}" srcId="{412F4C55-B931-134F-8422-4B3F0B9AD088}" destId="{7DE32168-BBD4-B049-8989-AE8F1A611503}" srcOrd="0" destOrd="0" parTransId="{C97256D3-CA72-D649-9687-6D07E95CACF4}" sibTransId="{F1C15B60-5575-E54A-BC78-057F6ED703F6}"/>
    <dgm:cxn modelId="{68D7D857-ABDF-D044-A8F0-CCA61703B0BB}" type="presOf" srcId="{7DE32168-BBD4-B049-8989-AE8F1A611503}" destId="{F946B2A8-1242-6143-BAEE-F06FCAA6D519}" srcOrd="0" destOrd="0" presId="urn:microsoft.com/office/officeart/2008/layout/LinedList"/>
    <dgm:cxn modelId="{A9D78F97-256F-9145-956B-9B76940E1912}" type="presOf" srcId="{FDB38FF0-7C36-B84F-888F-06800A53CBC2}" destId="{FF6962FB-DA2B-4F43-96B0-B8767A7663A7}" srcOrd="0" destOrd="0" presId="urn:microsoft.com/office/officeart/2008/layout/LinedList"/>
    <dgm:cxn modelId="{6EBF2A9A-24DD-094C-8308-3CB22B078EC3}" srcId="{7DE32168-BBD4-B049-8989-AE8F1A611503}" destId="{FDB38FF0-7C36-B84F-888F-06800A53CBC2}" srcOrd="1" destOrd="0" parTransId="{7EC5B325-1F8B-4F42-ADCE-1B1794700533}" sibTransId="{198B4DE6-9701-7E43-BCCD-6CEEEB22DD4D}"/>
    <dgm:cxn modelId="{67C079B6-E560-434B-8168-2AA4F1CC159B}" srcId="{7DE32168-BBD4-B049-8989-AE8F1A611503}" destId="{8C701EB1-F586-3E4B-A801-BC0A5A26EF39}" srcOrd="0" destOrd="0" parTransId="{042D9875-63B5-614A-9212-98E3C2BA6A04}" sibTransId="{02D7970C-A13F-E64C-A2C4-704EFFEA0BA5}"/>
    <dgm:cxn modelId="{A85E93D0-4BB7-0F49-8F91-9A1BB5C4F676}" type="presOf" srcId="{9C5E9F2B-0FFC-9444-B7BC-808F2F354E2D}" destId="{B947EA8E-E663-0C4F-A5F4-E37FBE15EFAA}" srcOrd="0" destOrd="0" presId="urn:microsoft.com/office/officeart/2008/layout/LinedList"/>
    <dgm:cxn modelId="{E1816DE9-A2B9-A045-87E8-B445DE7D3C90}" type="presOf" srcId="{8C701EB1-F586-3E4B-A801-BC0A5A26EF39}" destId="{F7810B4C-CDFC-9B43-8206-A9DC04D548F4}" srcOrd="0" destOrd="0" presId="urn:microsoft.com/office/officeart/2008/layout/LinedList"/>
    <dgm:cxn modelId="{F2C86CEB-9723-5542-A98A-11FD6C5CA4A0}" type="presOf" srcId="{412F4C55-B931-134F-8422-4B3F0B9AD088}" destId="{0EAC8B66-ED6B-8C40-A60B-0DE179A256B9}" srcOrd="0" destOrd="0" presId="urn:microsoft.com/office/officeart/2008/layout/LinedList"/>
    <dgm:cxn modelId="{44D174E6-AE2E-A049-8C51-21A4070E5B1A}" type="presParOf" srcId="{0EAC8B66-ED6B-8C40-A60B-0DE179A256B9}" destId="{1F651100-3ABE-634D-AAD5-30FF4E16BF4C}" srcOrd="0" destOrd="0" presId="urn:microsoft.com/office/officeart/2008/layout/LinedList"/>
    <dgm:cxn modelId="{F8FE94AF-0A44-9044-9746-1282FD493ACC}" type="presParOf" srcId="{0EAC8B66-ED6B-8C40-A60B-0DE179A256B9}" destId="{014A66A6-C5AC-5D48-AA79-95D9C200FE12}" srcOrd="1" destOrd="0" presId="urn:microsoft.com/office/officeart/2008/layout/LinedList"/>
    <dgm:cxn modelId="{725C9DD9-6C81-454D-93FF-F5AD6F9A8479}" type="presParOf" srcId="{014A66A6-C5AC-5D48-AA79-95D9C200FE12}" destId="{F946B2A8-1242-6143-BAEE-F06FCAA6D519}" srcOrd="0" destOrd="0" presId="urn:microsoft.com/office/officeart/2008/layout/LinedList"/>
    <dgm:cxn modelId="{BA8CF8A1-453F-B243-96F8-A93BBBF61731}" type="presParOf" srcId="{014A66A6-C5AC-5D48-AA79-95D9C200FE12}" destId="{8DDC5151-57A4-AD4C-984E-72D297AD0FB3}" srcOrd="1" destOrd="0" presId="urn:microsoft.com/office/officeart/2008/layout/LinedList"/>
    <dgm:cxn modelId="{EC66604E-BC0E-B842-BADF-C735F2199B23}" type="presParOf" srcId="{8DDC5151-57A4-AD4C-984E-72D297AD0FB3}" destId="{69668B49-6730-8146-AF75-CBE07F55D5E2}" srcOrd="0" destOrd="0" presId="urn:microsoft.com/office/officeart/2008/layout/LinedList"/>
    <dgm:cxn modelId="{FB0C3D21-36ED-7644-9AB1-3B033697C9EA}" type="presParOf" srcId="{8DDC5151-57A4-AD4C-984E-72D297AD0FB3}" destId="{7716B5B1-9127-5345-9440-8ADFDDF604BA}" srcOrd="1" destOrd="0" presId="urn:microsoft.com/office/officeart/2008/layout/LinedList"/>
    <dgm:cxn modelId="{5223E5DB-67AC-D44C-829E-05C1C043307D}" type="presParOf" srcId="{7716B5B1-9127-5345-9440-8ADFDDF604BA}" destId="{09C75874-0999-1B43-B17B-967BCEF0AE71}" srcOrd="0" destOrd="0" presId="urn:microsoft.com/office/officeart/2008/layout/LinedList"/>
    <dgm:cxn modelId="{4238CC73-F465-8246-9381-78373BFD1091}" type="presParOf" srcId="{7716B5B1-9127-5345-9440-8ADFDDF604BA}" destId="{F7810B4C-CDFC-9B43-8206-A9DC04D548F4}" srcOrd="1" destOrd="0" presId="urn:microsoft.com/office/officeart/2008/layout/LinedList"/>
    <dgm:cxn modelId="{BB0E7B3F-0DBD-4645-A9FA-F2BD7DB4964A}" type="presParOf" srcId="{7716B5B1-9127-5345-9440-8ADFDDF604BA}" destId="{D11CAAF7-8A85-0D40-AD8C-88805D915421}" srcOrd="2" destOrd="0" presId="urn:microsoft.com/office/officeart/2008/layout/LinedList"/>
    <dgm:cxn modelId="{556B4280-2758-9D45-BF04-2903ED812DE0}" type="presParOf" srcId="{8DDC5151-57A4-AD4C-984E-72D297AD0FB3}" destId="{F20F7F62-563B-C144-8BA0-F202E7EECCD8}" srcOrd="2" destOrd="0" presId="urn:microsoft.com/office/officeart/2008/layout/LinedList"/>
    <dgm:cxn modelId="{A45C9667-F491-BA47-ABE2-CF2AF47197BD}" type="presParOf" srcId="{8DDC5151-57A4-AD4C-984E-72D297AD0FB3}" destId="{5D6251C2-14B6-8344-A488-F10F970F295A}" srcOrd="3" destOrd="0" presId="urn:microsoft.com/office/officeart/2008/layout/LinedList"/>
    <dgm:cxn modelId="{C7D8E805-9D92-1944-BC82-D48FEAC3F7B4}" type="presParOf" srcId="{8DDC5151-57A4-AD4C-984E-72D297AD0FB3}" destId="{BF864313-D136-E84C-9024-372FFF475E99}" srcOrd="4" destOrd="0" presId="urn:microsoft.com/office/officeart/2008/layout/LinedList"/>
    <dgm:cxn modelId="{6CA71037-8C81-7040-BAA3-B65AE2EBE11B}" type="presParOf" srcId="{BF864313-D136-E84C-9024-372FFF475E99}" destId="{0311655B-8DBA-4741-A251-70E1E665C7CF}" srcOrd="0" destOrd="0" presId="urn:microsoft.com/office/officeart/2008/layout/LinedList"/>
    <dgm:cxn modelId="{0F272382-FB10-5F4C-A92D-BFBE478FDF03}" type="presParOf" srcId="{BF864313-D136-E84C-9024-372FFF475E99}" destId="{FF6962FB-DA2B-4F43-96B0-B8767A7663A7}" srcOrd="1" destOrd="0" presId="urn:microsoft.com/office/officeart/2008/layout/LinedList"/>
    <dgm:cxn modelId="{581568C9-CFA0-3644-B7D1-1129E99CD4FF}" type="presParOf" srcId="{BF864313-D136-E84C-9024-372FFF475E99}" destId="{9B06C244-3AA0-3D40-88E6-E81AF3C2C652}" srcOrd="2" destOrd="0" presId="urn:microsoft.com/office/officeart/2008/layout/LinedList"/>
    <dgm:cxn modelId="{FE4B766D-E2F5-4541-BE88-677979044C66}" type="presParOf" srcId="{8DDC5151-57A4-AD4C-984E-72D297AD0FB3}" destId="{938E69EF-A0A3-5942-B320-CE7B491C83C2}" srcOrd="5" destOrd="0" presId="urn:microsoft.com/office/officeart/2008/layout/LinedList"/>
    <dgm:cxn modelId="{6B10951B-495B-CD41-A2D6-F69EB1EAD0E8}" type="presParOf" srcId="{8DDC5151-57A4-AD4C-984E-72D297AD0FB3}" destId="{9F822F98-5335-034C-888C-41E37B3EF9AF}" srcOrd="6" destOrd="0" presId="urn:microsoft.com/office/officeart/2008/layout/LinedList"/>
    <dgm:cxn modelId="{5BD71AC9-27F8-3944-9F39-D9509650D709}" type="presParOf" srcId="{8DDC5151-57A4-AD4C-984E-72D297AD0FB3}" destId="{0199EE52-C136-674B-866A-0733351CD20B}" srcOrd="7" destOrd="0" presId="urn:microsoft.com/office/officeart/2008/layout/LinedList"/>
    <dgm:cxn modelId="{F69140A5-00F2-C247-B246-0EA976995548}" type="presParOf" srcId="{0199EE52-C136-674B-866A-0733351CD20B}" destId="{D5D332D9-52C8-3744-B30E-6547AE3FF371}" srcOrd="0" destOrd="0" presId="urn:microsoft.com/office/officeart/2008/layout/LinedList"/>
    <dgm:cxn modelId="{C0718C04-88FF-4744-A5D0-9E6562708FAA}" type="presParOf" srcId="{0199EE52-C136-674B-866A-0733351CD20B}" destId="{B947EA8E-E663-0C4F-A5F4-E37FBE15EFAA}" srcOrd="1" destOrd="0" presId="urn:microsoft.com/office/officeart/2008/layout/LinedList"/>
    <dgm:cxn modelId="{460836F5-0195-2C48-941E-1FE6EB669625}" type="presParOf" srcId="{0199EE52-C136-674B-866A-0733351CD20B}" destId="{6D0F144C-B0F0-EA4C-B6DC-32BE2BC4E763}" srcOrd="2" destOrd="0" presId="urn:microsoft.com/office/officeart/2008/layout/LinedList"/>
    <dgm:cxn modelId="{83D4A261-3BFF-464E-BB23-A3F973C3AC5B}" type="presParOf" srcId="{8DDC5151-57A4-AD4C-984E-72D297AD0FB3}" destId="{27E5E839-B9E4-714F-AC5B-7E7BAD7B0CC1}" srcOrd="8" destOrd="0" presId="urn:microsoft.com/office/officeart/2008/layout/LinedList"/>
    <dgm:cxn modelId="{3598EF9D-4457-9F4D-8B2F-49EC923F8C85}" type="presParOf" srcId="{8DDC5151-57A4-AD4C-984E-72D297AD0FB3}" destId="{8D80B95A-FB67-D14D-9D73-946BA2F869D9}" srcOrd="9"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12F4C55-B931-134F-8422-4B3F0B9AD088}" type="doc">
      <dgm:prSet loTypeId="urn:microsoft.com/office/officeart/2008/layout/LinedList" loCatId="" qsTypeId="urn:microsoft.com/office/officeart/2005/8/quickstyle/simple5" qsCatId="simple" csTypeId="urn:microsoft.com/office/officeart/2005/8/colors/accent2_4" csCatId="accent2" phldr="1"/>
      <dgm:spPr/>
      <dgm:t>
        <a:bodyPr/>
        <a:lstStyle/>
        <a:p>
          <a:endParaRPr lang="en-US"/>
        </a:p>
      </dgm:t>
    </dgm:pt>
    <dgm:pt modelId="{7DE32168-BBD4-B049-8989-AE8F1A611503}">
      <dgm:prSet phldrT="[Text]" custT="1"/>
      <dgm:spPr/>
      <dgm:t>
        <a:bodyPr anchor="ctr"/>
        <a:lstStyle/>
        <a:p>
          <a:pPr algn="l">
            <a:lnSpc>
              <a:spcPct val="100000"/>
            </a:lnSpc>
            <a:spcAft>
              <a:spcPts val="0"/>
            </a:spcAft>
          </a:pPr>
          <a:r>
            <a:rPr lang="en-IN" sz="2400" b="1" dirty="0">
              <a:solidFill>
                <a:srgbClr val="BF2C27"/>
              </a:solidFill>
              <a:latin typeface="Segoe UI Semilight" panose="020B0402040204020203" pitchFamily="34" charset="0"/>
              <a:cs typeface="Segoe UI Semilight" panose="020B0402040204020203" pitchFamily="34" charset="0"/>
            </a:rPr>
            <a:t>Other Associates</a:t>
          </a:r>
          <a:endParaRPr lang="en-IN" sz="1800" b="1" dirty="0">
            <a:solidFill>
              <a:srgbClr val="BF2C27"/>
            </a:solidFill>
            <a:latin typeface="Segoe UI Semilight" panose="020B0402040204020203" pitchFamily="34" charset="0"/>
            <a:cs typeface="Segoe UI Semilight" panose="020B0402040204020203" pitchFamily="34" charset="0"/>
          </a:endParaRPr>
        </a:p>
      </dgm:t>
    </dgm:pt>
    <dgm:pt modelId="{C97256D3-CA72-D649-9687-6D07E95CACF4}" type="parTrans" cxnId="{188EA83B-E24F-1E4F-A9CF-DDAC2B4F59CE}">
      <dgm:prSet/>
      <dgm:spPr/>
      <dgm:t>
        <a:bodyPr/>
        <a:lstStyle/>
        <a:p>
          <a:endParaRPr lang="en-US" sz="1800">
            <a:latin typeface="Segoe UI Semilight" panose="020B0402040204020203" pitchFamily="34" charset="0"/>
            <a:cs typeface="Segoe UI Semilight" panose="020B0402040204020203" pitchFamily="34" charset="0"/>
          </a:endParaRPr>
        </a:p>
      </dgm:t>
    </dgm:pt>
    <dgm:pt modelId="{F1C15B60-5575-E54A-BC78-057F6ED703F6}" type="sibTrans" cxnId="{188EA83B-E24F-1E4F-A9CF-DDAC2B4F59CE}">
      <dgm:prSet/>
      <dgm:spPr/>
      <dgm:t>
        <a:bodyPr/>
        <a:lstStyle/>
        <a:p>
          <a:endParaRPr lang="en-US" sz="1800">
            <a:latin typeface="Segoe UI Semilight" panose="020B0402040204020203" pitchFamily="34" charset="0"/>
            <a:cs typeface="Segoe UI Semilight" panose="020B0402040204020203" pitchFamily="34" charset="0"/>
          </a:endParaRPr>
        </a:p>
      </dgm:t>
    </dgm:pt>
    <dgm:pt modelId="{8C701EB1-F586-3E4B-A801-BC0A5A26EF39}">
      <dgm:prSet phldrT="[Text]" custT="1"/>
      <dgm:spPr/>
      <dgm:t>
        <a:bodyPr anchor="ctr"/>
        <a:lstStyle/>
        <a:p>
          <a:r>
            <a:rPr lang="en-US" sz="2000" dirty="0">
              <a:latin typeface="Segoe UI Semilight" panose="020B0402040204020203" pitchFamily="34" charset="0"/>
              <a:cs typeface="Segoe UI Semilight" panose="020B0402040204020203" pitchFamily="34" charset="0"/>
            </a:rPr>
            <a:t>Access to Large Customer Base for Affordable Products - Volume</a:t>
          </a:r>
        </a:p>
      </dgm:t>
    </dgm:pt>
    <dgm:pt modelId="{042D9875-63B5-614A-9212-98E3C2BA6A04}" type="parTrans" cxnId="{67C079B6-E560-434B-8168-2AA4F1CC159B}">
      <dgm:prSet/>
      <dgm:spPr/>
      <dgm:t>
        <a:bodyPr/>
        <a:lstStyle/>
        <a:p>
          <a:endParaRPr lang="en-US" sz="1800">
            <a:latin typeface="Segoe UI Semilight" panose="020B0402040204020203" pitchFamily="34" charset="0"/>
            <a:cs typeface="Segoe UI Semilight" panose="020B0402040204020203" pitchFamily="34" charset="0"/>
          </a:endParaRPr>
        </a:p>
      </dgm:t>
    </dgm:pt>
    <dgm:pt modelId="{02D7970C-A13F-E64C-A2C4-704EFFEA0BA5}" type="sibTrans" cxnId="{67C079B6-E560-434B-8168-2AA4F1CC159B}">
      <dgm:prSet/>
      <dgm:spPr/>
      <dgm:t>
        <a:bodyPr/>
        <a:lstStyle/>
        <a:p>
          <a:endParaRPr lang="en-US" sz="1800">
            <a:latin typeface="Segoe UI Semilight" panose="020B0402040204020203" pitchFamily="34" charset="0"/>
            <a:cs typeface="Segoe UI Semilight" panose="020B0402040204020203" pitchFamily="34" charset="0"/>
          </a:endParaRPr>
        </a:p>
      </dgm:t>
    </dgm:pt>
    <dgm:pt modelId="{FDB38FF0-7C36-B84F-888F-06800A53CBC2}">
      <dgm:prSet phldrT="[Text]" custT="1"/>
      <dgm:spPr/>
      <dgm:t>
        <a:bodyPr/>
        <a:lstStyle/>
        <a:p>
          <a:r>
            <a:rPr lang="en-US" sz="2000" dirty="0">
              <a:latin typeface="Segoe UI Semilight" panose="020B0402040204020203" pitchFamily="34" charset="0"/>
              <a:cs typeface="Segoe UI Semilight" panose="020B0402040204020203" pitchFamily="34" charset="0"/>
            </a:rPr>
            <a:t>Co-branding Opportunities</a:t>
          </a:r>
        </a:p>
      </dgm:t>
    </dgm:pt>
    <dgm:pt modelId="{7EC5B325-1F8B-4F42-ADCE-1B1794700533}" type="parTrans" cxnId="{6EBF2A9A-24DD-094C-8308-3CB22B078EC3}">
      <dgm:prSet/>
      <dgm:spPr/>
      <dgm:t>
        <a:bodyPr/>
        <a:lstStyle/>
        <a:p>
          <a:endParaRPr lang="en-US" sz="1800">
            <a:latin typeface="Segoe UI Semilight" panose="020B0402040204020203" pitchFamily="34" charset="0"/>
            <a:cs typeface="Segoe UI Semilight" panose="020B0402040204020203" pitchFamily="34" charset="0"/>
          </a:endParaRPr>
        </a:p>
      </dgm:t>
    </dgm:pt>
    <dgm:pt modelId="{198B4DE6-9701-7E43-BCCD-6CEEEB22DD4D}" type="sibTrans" cxnId="{6EBF2A9A-24DD-094C-8308-3CB22B078EC3}">
      <dgm:prSet/>
      <dgm:spPr/>
      <dgm:t>
        <a:bodyPr/>
        <a:lstStyle/>
        <a:p>
          <a:endParaRPr lang="en-US" sz="1800">
            <a:latin typeface="Segoe UI Semilight" panose="020B0402040204020203" pitchFamily="34" charset="0"/>
            <a:cs typeface="Segoe UI Semilight" panose="020B0402040204020203" pitchFamily="34" charset="0"/>
          </a:endParaRPr>
        </a:p>
      </dgm:t>
    </dgm:pt>
    <dgm:pt modelId="{9C5E9F2B-0FFC-9444-B7BC-808F2F354E2D}">
      <dgm:prSet phldrT="[Text]" custT="1"/>
      <dgm:spPr/>
      <dgm:t>
        <a:bodyPr/>
        <a:lstStyle/>
        <a:p>
          <a:pPr rtl="0"/>
          <a:r>
            <a:rPr lang="en-US" sz="2000" dirty="0">
              <a:latin typeface="Segoe UI Semilight" panose="020B0402040204020203" pitchFamily="34" charset="0"/>
              <a:cs typeface="Segoe UI Semilight" panose="020B0402040204020203" pitchFamily="34" charset="0"/>
            </a:rPr>
            <a:t>Newer Product Designs, especially Furniture for Affordable Housing needs in Volumes</a:t>
          </a:r>
        </a:p>
      </dgm:t>
    </dgm:pt>
    <dgm:pt modelId="{6771A18F-7E8A-B346-9E8A-E53B2EFB36D3}" type="parTrans" cxnId="{05DDE938-2B10-6F43-BDEB-D4090CA8A229}">
      <dgm:prSet/>
      <dgm:spPr/>
      <dgm:t>
        <a:bodyPr/>
        <a:lstStyle/>
        <a:p>
          <a:endParaRPr lang="en-US" sz="1800">
            <a:latin typeface="Segoe UI Semilight" panose="020B0402040204020203" pitchFamily="34" charset="0"/>
            <a:cs typeface="Segoe UI Semilight" panose="020B0402040204020203" pitchFamily="34" charset="0"/>
          </a:endParaRPr>
        </a:p>
      </dgm:t>
    </dgm:pt>
    <dgm:pt modelId="{EF5A4842-82F3-7540-AA81-F2643DDD9944}" type="sibTrans" cxnId="{05DDE938-2B10-6F43-BDEB-D4090CA8A229}">
      <dgm:prSet/>
      <dgm:spPr/>
      <dgm:t>
        <a:bodyPr/>
        <a:lstStyle/>
        <a:p>
          <a:endParaRPr lang="en-US" sz="1800">
            <a:latin typeface="Segoe UI Semilight" panose="020B0402040204020203" pitchFamily="34" charset="0"/>
            <a:cs typeface="Segoe UI Semilight" panose="020B0402040204020203" pitchFamily="34" charset="0"/>
          </a:endParaRPr>
        </a:p>
      </dgm:t>
    </dgm:pt>
    <dgm:pt modelId="{0EAC8B66-ED6B-8C40-A60B-0DE179A256B9}" type="pres">
      <dgm:prSet presAssocID="{412F4C55-B931-134F-8422-4B3F0B9AD088}" presName="vert0" presStyleCnt="0">
        <dgm:presLayoutVars>
          <dgm:dir/>
          <dgm:animOne val="branch"/>
          <dgm:animLvl val="lvl"/>
        </dgm:presLayoutVars>
      </dgm:prSet>
      <dgm:spPr/>
    </dgm:pt>
    <dgm:pt modelId="{1F651100-3ABE-634D-AAD5-30FF4E16BF4C}" type="pres">
      <dgm:prSet presAssocID="{7DE32168-BBD4-B049-8989-AE8F1A611503}" presName="thickLine" presStyleLbl="alignNode1" presStyleIdx="0" presStyleCnt="1" custLinFactNeighborY="-82805"/>
      <dgm:spPr/>
    </dgm:pt>
    <dgm:pt modelId="{014A66A6-C5AC-5D48-AA79-95D9C200FE12}" type="pres">
      <dgm:prSet presAssocID="{7DE32168-BBD4-B049-8989-AE8F1A611503}" presName="horz1" presStyleCnt="0"/>
      <dgm:spPr/>
    </dgm:pt>
    <dgm:pt modelId="{F946B2A8-1242-6143-BAEE-F06FCAA6D519}" type="pres">
      <dgm:prSet presAssocID="{7DE32168-BBD4-B049-8989-AE8F1A611503}" presName="tx1" presStyleLbl="revTx" presStyleIdx="0" presStyleCnt="4" custScaleY="100098" custLinFactNeighborY="4016"/>
      <dgm:spPr/>
    </dgm:pt>
    <dgm:pt modelId="{8DDC5151-57A4-AD4C-984E-72D297AD0FB3}" type="pres">
      <dgm:prSet presAssocID="{7DE32168-BBD4-B049-8989-AE8F1A611503}" presName="vert1" presStyleCnt="0"/>
      <dgm:spPr/>
    </dgm:pt>
    <dgm:pt modelId="{69668B49-6730-8146-AF75-CBE07F55D5E2}" type="pres">
      <dgm:prSet presAssocID="{8C701EB1-F586-3E4B-A801-BC0A5A26EF39}" presName="vertSpace2a" presStyleCnt="0"/>
      <dgm:spPr/>
    </dgm:pt>
    <dgm:pt modelId="{7716B5B1-9127-5345-9440-8ADFDDF604BA}" type="pres">
      <dgm:prSet presAssocID="{8C701EB1-F586-3E4B-A801-BC0A5A26EF39}" presName="horz2" presStyleCnt="0"/>
      <dgm:spPr/>
    </dgm:pt>
    <dgm:pt modelId="{09C75874-0999-1B43-B17B-967BCEF0AE71}" type="pres">
      <dgm:prSet presAssocID="{8C701EB1-F586-3E4B-A801-BC0A5A26EF39}" presName="horzSpace2" presStyleCnt="0"/>
      <dgm:spPr/>
    </dgm:pt>
    <dgm:pt modelId="{F7810B4C-CDFC-9B43-8206-A9DC04D548F4}" type="pres">
      <dgm:prSet presAssocID="{8C701EB1-F586-3E4B-A801-BC0A5A26EF39}" presName="tx2" presStyleLbl="revTx" presStyleIdx="1" presStyleCnt="4"/>
      <dgm:spPr/>
    </dgm:pt>
    <dgm:pt modelId="{D11CAAF7-8A85-0D40-AD8C-88805D915421}" type="pres">
      <dgm:prSet presAssocID="{8C701EB1-F586-3E4B-A801-BC0A5A26EF39}" presName="vert2" presStyleCnt="0"/>
      <dgm:spPr/>
    </dgm:pt>
    <dgm:pt modelId="{F20F7F62-563B-C144-8BA0-F202E7EECCD8}" type="pres">
      <dgm:prSet presAssocID="{8C701EB1-F586-3E4B-A801-BC0A5A26EF39}" presName="thinLine2b" presStyleLbl="callout" presStyleIdx="0" presStyleCnt="3"/>
      <dgm:spPr>
        <a:ln>
          <a:solidFill>
            <a:srgbClr val="C00000"/>
          </a:solidFill>
        </a:ln>
      </dgm:spPr>
    </dgm:pt>
    <dgm:pt modelId="{5D6251C2-14B6-8344-A488-F10F970F295A}" type="pres">
      <dgm:prSet presAssocID="{8C701EB1-F586-3E4B-A801-BC0A5A26EF39}" presName="vertSpace2b" presStyleCnt="0"/>
      <dgm:spPr/>
    </dgm:pt>
    <dgm:pt modelId="{BF864313-D136-E84C-9024-372FFF475E99}" type="pres">
      <dgm:prSet presAssocID="{FDB38FF0-7C36-B84F-888F-06800A53CBC2}" presName="horz2" presStyleCnt="0"/>
      <dgm:spPr/>
    </dgm:pt>
    <dgm:pt modelId="{0311655B-8DBA-4741-A251-70E1E665C7CF}" type="pres">
      <dgm:prSet presAssocID="{FDB38FF0-7C36-B84F-888F-06800A53CBC2}" presName="horzSpace2" presStyleCnt="0"/>
      <dgm:spPr/>
    </dgm:pt>
    <dgm:pt modelId="{FF6962FB-DA2B-4F43-96B0-B8767A7663A7}" type="pres">
      <dgm:prSet presAssocID="{FDB38FF0-7C36-B84F-888F-06800A53CBC2}" presName="tx2" presStyleLbl="revTx" presStyleIdx="2" presStyleCnt="4"/>
      <dgm:spPr/>
    </dgm:pt>
    <dgm:pt modelId="{9B06C244-3AA0-3D40-88E6-E81AF3C2C652}" type="pres">
      <dgm:prSet presAssocID="{FDB38FF0-7C36-B84F-888F-06800A53CBC2}" presName="vert2" presStyleCnt="0"/>
      <dgm:spPr/>
    </dgm:pt>
    <dgm:pt modelId="{938E69EF-A0A3-5942-B320-CE7B491C83C2}" type="pres">
      <dgm:prSet presAssocID="{FDB38FF0-7C36-B84F-888F-06800A53CBC2}" presName="thinLine2b" presStyleLbl="callout" presStyleIdx="1" presStyleCnt="3"/>
      <dgm:spPr>
        <a:ln>
          <a:solidFill>
            <a:srgbClr val="C00000"/>
          </a:solidFill>
        </a:ln>
      </dgm:spPr>
    </dgm:pt>
    <dgm:pt modelId="{9F822F98-5335-034C-888C-41E37B3EF9AF}" type="pres">
      <dgm:prSet presAssocID="{FDB38FF0-7C36-B84F-888F-06800A53CBC2}" presName="vertSpace2b" presStyleCnt="0"/>
      <dgm:spPr/>
    </dgm:pt>
    <dgm:pt modelId="{0199EE52-C136-674B-866A-0733351CD20B}" type="pres">
      <dgm:prSet presAssocID="{9C5E9F2B-0FFC-9444-B7BC-808F2F354E2D}" presName="horz2" presStyleCnt="0"/>
      <dgm:spPr/>
    </dgm:pt>
    <dgm:pt modelId="{D5D332D9-52C8-3744-B30E-6547AE3FF371}" type="pres">
      <dgm:prSet presAssocID="{9C5E9F2B-0FFC-9444-B7BC-808F2F354E2D}" presName="horzSpace2" presStyleCnt="0"/>
      <dgm:spPr/>
    </dgm:pt>
    <dgm:pt modelId="{B947EA8E-E663-0C4F-A5F4-E37FBE15EFAA}" type="pres">
      <dgm:prSet presAssocID="{9C5E9F2B-0FFC-9444-B7BC-808F2F354E2D}" presName="tx2" presStyleLbl="revTx" presStyleIdx="3" presStyleCnt="4"/>
      <dgm:spPr/>
    </dgm:pt>
    <dgm:pt modelId="{6D0F144C-B0F0-EA4C-B6DC-32BE2BC4E763}" type="pres">
      <dgm:prSet presAssocID="{9C5E9F2B-0FFC-9444-B7BC-808F2F354E2D}" presName="vert2" presStyleCnt="0"/>
      <dgm:spPr/>
    </dgm:pt>
    <dgm:pt modelId="{27E5E839-B9E4-714F-AC5B-7E7BAD7B0CC1}" type="pres">
      <dgm:prSet presAssocID="{9C5E9F2B-0FFC-9444-B7BC-808F2F354E2D}" presName="thinLine2b" presStyleLbl="callout" presStyleIdx="2" presStyleCnt="3"/>
      <dgm:spPr>
        <a:ln>
          <a:solidFill>
            <a:srgbClr val="C00000"/>
          </a:solidFill>
        </a:ln>
      </dgm:spPr>
    </dgm:pt>
    <dgm:pt modelId="{8D80B95A-FB67-D14D-9D73-946BA2F869D9}" type="pres">
      <dgm:prSet presAssocID="{9C5E9F2B-0FFC-9444-B7BC-808F2F354E2D}" presName="vertSpace2b" presStyleCnt="0"/>
      <dgm:spPr/>
    </dgm:pt>
  </dgm:ptLst>
  <dgm:cxnLst>
    <dgm:cxn modelId="{05DDE938-2B10-6F43-BDEB-D4090CA8A229}" srcId="{7DE32168-BBD4-B049-8989-AE8F1A611503}" destId="{9C5E9F2B-0FFC-9444-B7BC-808F2F354E2D}" srcOrd="2" destOrd="0" parTransId="{6771A18F-7E8A-B346-9E8A-E53B2EFB36D3}" sibTransId="{EF5A4842-82F3-7540-AA81-F2643DDD9944}"/>
    <dgm:cxn modelId="{188EA83B-E24F-1E4F-A9CF-DDAC2B4F59CE}" srcId="{412F4C55-B931-134F-8422-4B3F0B9AD088}" destId="{7DE32168-BBD4-B049-8989-AE8F1A611503}" srcOrd="0" destOrd="0" parTransId="{C97256D3-CA72-D649-9687-6D07E95CACF4}" sibTransId="{F1C15B60-5575-E54A-BC78-057F6ED703F6}"/>
    <dgm:cxn modelId="{68D7D857-ABDF-D044-A8F0-CCA61703B0BB}" type="presOf" srcId="{7DE32168-BBD4-B049-8989-AE8F1A611503}" destId="{F946B2A8-1242-6143-BAEE-F06FCAA6D519}" srcOrd="0" destOrd="0" presId="urn:microsoft.com/office/officeart/2008/layout/LinedList"/>
    <dgm:cxn modelId="{A9D78F97-256F-9145-956B-9B76940E1912}" type="presOf" srcId="{FDB38FF0-7C36-B84F-888F-06800A53CBC2}" destId="{FF6962FB-DA2B-4F43-96B0-B8767A7663A7}" srcOrd="0" destOrd="0" presId="urn:microsoft.com/office/officeart/2008/layout/LinedList"/>
    <dgm:cxn modelId="{6EBF2A9A-24DD-094C-8308-3CB22B078EC3}" srcId="{7DE32168-BBD4-B049-8989-AE8F1A611503}" destId="{FDB38FF0-7C36-B84F-888F-06800A53CBC2}" srcOrd="1" destOrd="0" parTransId="{7EC5B325-1F8B-4F42-ADCE-1B1794700533}" sibTransId="{198B4DE6-9701-7E43-BCCD-6CEEEB22DD4D}"/>
    <dgm:cxn modelId="{67C079B6-E560-434B-8168-2AA4F1CC159B}" srcId="{7DE32168-BBD4-B049-8989-AE8F1A611503}" destId="{8C701EB1-F586-3E4B-A801-BC0A5A26EF39}" srcOrd="0" destOrd="0" parTransId="{042D9875-63B5-614A-9212-98E3C2BA6A04}" sibTransId="{02D7970C-A13F-E64C-A2C4-704EFFEA0BA5}"/>
    <dgm:cxn modelId="{A85E93D0-4BB7-0F49-8F91-9A1BB5C4F676}" type="presOf" srcId="{9C5E9F2B-0FFC-9444-B7BC-808F2F354E2D}" destId="{B947EA8E-E663-0C4F-A5F4-E37FBE15EFAA}" srcOrd="0" destOrd="0" presId="urn:microsoft.com/office/officeart/2008/layout/LinedList"/>
    <dgm:cxn modelId="{E1816DE9-A2B9-A045-87E8-B445DE7D3C90}" type="presOf" srcId="{8C701EB1-F586-3E4B-A801-BC0A5A26EF39}" destId="{F7810B4C-CDFC-9B43-8206-A9DC04D548F4}" srcOrd="0" destOrd="0" presId="urn:microsoft.com/office/officeart/2008/layout/LinedList"/>
    <dgm:cxn modelId="{F2C86CEB-9723-5542-A98A-11FD6C5CA4A0}" type="presOf" srcId="{412F4C55-B931-134F-8422-4B3F0B9AD088}" destId="{0EAC8B66-ED6B-8C40-A60B-0DE179A256B9}" srcOrd="0" destOrd="0" presId="urn:microsoft.com/office/officeart/2008/layout/LinedList"/>
    <dgm:cxn modelId="{44D174E6-AE2E-A049-8C51-21A4070E5B1A}" type="presParOf" srcId="{0EAC8B66-ED6B-8C40-A60B-0DE179A256B9}" destId="{1F651100-3ABE-634D-AAD5-30FF4E16BF4C}" srcOrd="0" destOrd="0" presId="urn:microsoft.com/office/officeart/2008/layout/LinedList"/>
    <dgm:cxn modelId="{F8FE94AF-0A44-9044-9746-1282FD493ACC}" type="presParOf" srcId="{0EAC8B66-ED6B-8C40-A60B-0DE179A256B9}" destId="{014A66A6-C5AC-5D48-AA79-95D9C200FE12}" srcOrd="1" destOrd="0" presId="urn:microsoft.com/office/officeart/2008/layout/LinedList"/>
    <dgm:cxn modelId="{725C9DD9-6C81-454D-93FF-F5AD6F9A8479}" type="presParOf" srcId="{014A66A6-C5AC-5D48-AA79-95D9C200FE12}" destId="{F946B2A8-1242-6143-BAEE-F06FCAA6D519}" srcOrd="0" destOrd="0" presId="urn:microsoft.com/office/officeart/2008/layout/LinedList"/>
    <dgm:cxn modelId="{BA8CF8A1-453F-B243-96F8-A93BBBF61731}" type="presParOf" srcId="{014A66A6-C5AC-5D48-AA79-95D9C200FE12}" destId="{8DDC5151-57A4-AD4C-984E-72D297AD0FB3}" srcOrd="1" destOrd="0" presId="urn:microsoft.com/office/officeart/2008/layout/LinedList"/>
    <dgm:cxn modelId="{EC66604E-BC0E-B842-BADF-C735F2199B23}" type="presParOf" srcId="{8DDC5151-57A4-AD4C-984E-72D297AD0FB3}" destId="{69668B49-6730-8146-AF75-CBE07F55D5E2}" srcOrd="0" destOrd="0" presId="urn:microsoft.com/office/officeart/2008/layout/LinedList"/>
    <dgm:cxn modelId="{FB0C3D21-36ED-7644-9AB1-3B033697C9EA}" type="presParOf" srcId="{8DDC5151-57A4-AD4C-984E-72D297AD0FB3}" destId="{7716B5B1-9127-5345-9440-8ADFDDF604BA}" srcOrd="1" destOrd="0" presId="urn:microsoft.com/office/officeart/2008/layout/LinedList"/>
    <dgm:cxn modelId="{5223E5DB-67AC-D44C-829E-05C1C043307D}" type="presParOf" srcId="{7716B5B1-9127-5345-9440-8ADFDDF604BA}" destId="{09C75874-0999-1B43-B17B-967BCEF0AE71}" srcOrd="0" destOrd="0" presId="urn:microsoft.com/office/officeart/2008/layout/LinedList"/>
    <dgm:cxn modelId="{4238CC73-F465-8246-9381-78373BFD1091}" type="presParOf" srcId="{7716B5B1-9127-5345-9440-8ADFDDF604BA}" destId="{F7810B4C-CDFC-9B43-8206-A9DC04D548F4}" srcOrd="1" destOrd="0" presId="urn:microsoft.com/office/officeart/2008/layout/LinedList"/>
    <dgm:cxn modelId="{BB0E7B3F-0DBD-4645-A9FA-F2BD7DB4964A}" type="presParOf" srcId="{7716B5B1-9127-5345-9440-8ADFDDF604BA}" destId="{D11CAAF7-8A85-0D40-AD8C-88805D915421}" srcOrd="2" destOrd="0" presId="urn:microsoft.com/office/officeart/2008/layout/LinedList"/>
    <dgm:cxn modelId="{556B4280-2758-9D45-BF04-2903ED812DE0}" type="presParOf" srcId="{8DDC5151-57A4-AD4C-984E-72D297AD0FB3}" destId="{F20F7F62-563B-C144-8BA0-F202E7EECCD8}" srcOrd="2" destOrd="0" presId="urn:microsoft.com/office/officeart/2008/layout/LinedList"/>
    <dgm:cxn modelId="{A45C9667-F491-BA47-ABE2-CF2AF47197BD}" type="presParOf" srcId="{8DDC5151-57A4-AD4C-984E-72D297AD0FB3}" destId="{5D6251C2-14B6-8344-A488-F10F970F295A}" srcOrd="3" destOrd="0" presId="urn:microsoft.com/office/officeart/2008/layout/LinedList"/>
    <dgm:cxn modelId="{C7D8E805-9D92-1944-BC82-D48FEAC3F7B4}" type="presParOf" srcId="{8DDC5151-57A4-AD4C-984E-72D297AD0FB3}" destId="{BF864313-D136-E84C-9024-372FFF475E99}" srcOrd="4" destOrd="0" presId="urn:microsoft.com/office/officeart/2008/layout/LinedList"/>
    <dgm:cxn modelId="{6CA71037-8C81-7040-BAA3-B65AE2EBE11B}" type="presParOf" srcId="{BF864313-D136-E84C-9024-372FFF475E99}" destId="{0311655B-8DBA-4741-A251-70E1E665C7CF}" srcOrd="0" destOrd="0" presId="urn:microsoft.com/office/officeart/2008/layout/LinedList"/>
    <dgm:cxn modelId="{0F272382-FB10-5F4C-A92D-BFBE478FDF03}" type="presParOf" srcId="{BF864313-D136-E84C-9024-372FFF475E99}" destId="{FF6962FB-DA2B-4F43-96B0-B8767A7663A7}" srcOrd="1" destOrd="0" presId="urn:microsoft.com/office/officeart/2008/layout/LinedList"/>
    <dgm:cxn modelId="{581568C9-CFA0-3644-B7D1-1129E99CD4FF}" type="presParOf" srcId="{BF864313-D136-E84C-9024-372FFF475E99}" destId="{9B06C244-3AA0-3D40-88E6-E81AF3C2C652}" srcOrd="2" destOrd="0" presId="urn:microsoft.com/office/officeart/2008/layout/LinedList"/>
    <dgm:cxn modelId="{FE4B766D-E2F5-4541-BE88-677979044C66}" type="presParOf" srcId="{8DDC5151-57A4-AD4C-984E-72D297AD0FB3}" destId="{938E69EF-A0A3-5942-B320-CE7B491C83C2}" srcOrd="5" destOrd="0" presId="urn:microsoft.com/office/officeart/2008/layout/LinedList"/>
    <dgm:cxn modelId="{6B10951B-495B-CD41-A2D6-F69EB1EAD0E8}" type="presParOf" srcId="{8DDC5151-57A4-AD4C-984E-72D297AD0FB3}" destId="{9F822F98-5335-034C-888C-41E37B3EF9AF}" srcOrd="6" destOrd="0" presId="urn:microsoft.com/office/officeart/2008/layout/LinedList"/>
    <dgm:cxn modelId="{5BD71AC9-27F8-3944-9F39-D9509650D709}" type="presParOf" srcId="{8DDC5151-57A4-AD4C-984E-72D297AD0FB3}" destId="{0199EE52-C136-674B-866A-0733351CD20B}" srcOrd="7" destOrd="0" presId="urn:microsoft.com/office/officeart/2008/layout/LinedList"/>
    <dgm:cxn modelId="{F69140A5-00F2-C247-B246-0EA976995548}" type="presParOf" srcId="{0199EE52-C136-674B-866A-0733351CD20B}" destId="{D5D332D9-52C8-3744-B30E-6547AE3FF371}" srcOrd="0" destOrd="0" presId="urn:microsoft.com/office/officeart/2008/layout/LinedList"/>
    <dgm:cxn modelId="{C0718C04-88FF-4744-A5D0-9E6562708FAA}" type="presParOf" srcId="{0199EE52-C136-674B-866A-0733351CD20B}" destId="{B947EA8E-E663-0C4F-A5F4-E37FBE15EFAA}" srcOrd="1" destOrd="0" presId="urn:microsoft.com/office/officeart/2008/layout/LinedList"/>
    <dgm:cxn modelId="{460836F5-0195-2C48-941E-1FE6EB669625}" type="presParOf" srcId="{0199EE52-C136-674B-866A-0733351CD20B}" destId="{6D0F144C-B0F0-EA4C-B6DC-32BE2BC4E763}" srcOrd="2" destOrd="0" presId="urn:microsoft.com/office/officeart/2008/layout/LinedList"/>
    <dgm:cxn modelId="{83D4A261-3BFF-464E-BB23-A3F973C3AC5B}" type="presParOf" srcId="{8DDC5151-57A4-AD4C-984E-72D297AD0FB3}" destId="{27E5E839-B9E4-714F-AC5B-7E7BAD7B0CC1}" srcOrd="8" destOrd="0" presId="urn:microsoft.com/office/officeart/2008/layout/LinedList"/>
    <dgm:cxn modelId="{3598EF9D-4457-9F4D-8B2F-49EC923F8C85}" type="presParOf" srcId="{8DDC5151-57A4-AD4C-984E-72D297AD0FB3}" destId="{8D80B95A-FB67-D14D-9D73-946BA2F869D9}" srcOrd="9" destOrd="0" presId="urn:microsoft.com/office/officeart/2008/layout/Lined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59B8F1C-67D6-4013-9153-780B66051BE0}" type="doc">
      <dgm:prSet loTypeId="urn:microsoft.com/office/officeart/2005/8/layout/default" loCatId="list" qsTypeId="urn:microsoft.com/office/officeart/2005/8/quickstyle/simple1" qsCatId="simple" csTypeId="urn:microsoft.com/office/officeart/2005/8/colors/accent5_1" csCatId="accent5" phldr="1"/>
      <dgm:spPr/>
      <dgm:t>
        <a:bodyPr/>
        <a:lstStyle/>
        <a:p>
          <a:endParaRPr lang="en-US"/>
        </a:p>
      </dgm:t>
    </dgm:pt>
    <dgm:pt modelId="{3C66CF9A-6A06-43B9-A10D-709A57A7FE04}">
      <dgm:prSet phldrT="[Text]" custT="1"/>
      <dgm:spPr>
        <a:solidFill>
          <a:schemeClr val="accent2">
            <a:lumMod val="40000"/>
            <a:lumOff val="60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Realty Plus Excellence Awards</a:t>
          </a:r>
          <a:endParaRPr lang="en-US" sz="1800" dirty="0">
            <a:latin typeface="Segoe UI Light" panose="020B0502040204020203" pitchFamily="34" charset="0"/>
            <a:cs typeface="Segoe UI Light" panose="020B0502040204020203" pitchFamily="34" charset="0"/>
          </a:endParaRPr>
        </a:p>
      </dgm:t>
    </dgm:pt>
    <dgm:pt modelId="{4ECA1F7A-AAEA-49C1-AADA-6A296D1EB709}" type="parTrans" cxnId="{C5C2B364-1495-4304-8543-7DA7DC1DFABC}">
      <dgm:prSet/>
      <dgm:spPr/>
      <dgm:t>
        <a:bodyPr/>
        <a:lstStyle/>
        <a:p>
          <a:endParaRPr lang="en-US" sz="2000" dirty="0">
            <a:latin typeface="Segoe UI Light" panose="020B0502040204020203" pitchFamily="34" charset="0"/>
            <a:cs typeface="Segoe UI Light" panose="020B0502040204020203" pitchFamily="34" charset="0"/>
          </a:endParaRPr>
        </a:p>
      </dgm:t>
    </dgm:pt>
    <dgm:pt modelId="{BC55DA02-DDD6-4512-9A46-63188C222944}" type="sibTrans" cxnId="{C5C2B364-1495-4304-8543-7DA7DC1DFABC}">
      <dgm:prSet/>
      <dgm:spPr/>
      <dgm:t>
        <a:bodyPr/>
        <a:lstStyle/>
        <a:p>
          <a:endParaRPr lang="en-US" sz="2000" dirty="0">
            <a:latin typeface="Segoe UI Light" panose="020B0502040204020203" pitchFamily="34" charset="0"/>
            <a:cs typeface="Segoe UI Light" panose="020B0502040204020203" pitchFamily="34" charset="0"/>
          </a:endParaRPr>
        </a:p>
      </dgm:t>
    </dgm:pt>
    <dgm:pt modelId="{AA198770-1215-4804-8444-8A3FEEB36A0E}">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RESI Awards</a:t>
          </a:r>
          <a:endParaRPr lang="en-US" sz="1800" dirty="0">
            <a:latin typeface="Segoe UI Light" panose="020B0502040204020203" pitchFamily="34" charset="0"/>
            <a:cs typeface="Segoe UI Light" panose="020B0502040204020203" pitchFamily="34" charset="0"/>
          </a:endParaRPr>
        </a:p>
      </dgm:t>
    </dgm:pt>
    <dgm:pt modelId="{8458CEC4-B83F-40D9-AA40-304A30405265}" type="parTrans" cxnId="{F1A4E404-AC21-4FD5-AF98-E4C7A4A13135}">
      <dgm:prSet/>
      <dgm:spPr/>
      <dgm:t>
        <a:bodyPr/>
        <a:lstStyle/>
        <a:p>
          <a:endParaRPr lang="en-US" sz="2000" dirty="0">
            <a:latin typeface="Segoe UI Light" panose="020B0502040204020203" pitchFamily="34" charset="0"/>
            <a:cs typeface="Segoe UI Light" panose="020B0502040204020203" pitchFamily="34" charset="0"/>
          </a:endParaRPr>
        </a:p>
      </dgm:t>
    </dgm:pt>
    <dgm:pt modelId="{FDA06077-7517-46BF-BE80-7100A75B0425}" type="sibTrans" cxnId="{F1A4E404-AC21-4FD5-AF98-E4C7A4A13135}">
      <dgm:prSet/>
      <dgm:spPr/>
      <dgm:t>
        <a:bodyPr/>
        <a:lstStyle/>
        <a:p>
          <a:endParaRPr lang="en-US" sz="2000" dirty="0">
            <a:latin typeface="Segoe UI Light" panose="020B0502040204020203" pitchFamily="34" charset="0"/>
            <a:cs typeface="Segoe UI Light" panose="020B0502040204020203" pitchFamily="34" charset="0"/>
          </a:endParaRPr>
        </a:p>
      </dgm:t>
    </dgm:pt>
    <dgm:pt modelId="{FE4AFB30-65EE-42A2-B5B1-AAF40733B020}">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Golden Peacock National Quality Award</a:t>
          </a:r>
          <a:endParaRPr lang="en-US" sz="1800" dirty="0">
            <a:latin typeface="Segoe UI Light" panose="020B0502040204020203" pitchFamily="34" charset="0"/>
            <a:cs typeface="Segoe UI Light" panose="020B0502040204020203" pitchFamily="34" charset="0"/>
          </a:endParaRPr>
        </a:p>
      </dgm:t>
    </dgm:pt>
    <dgm:pt modelId="{9257E449-DC2A-4272-AD0A-F36C805A149B}" type="parTrans" cxnId="{26305DCC-6D08-4EC8-9755-BAB92098ADDB}">
      <dgm:prSet/>
      <dgm:spPr/>
      <dgm:t>
        <a:bodyPr/>
        <a:lstStyle/>
        <a:p>
          <a:endParaRPr lang="en-US" sz="2000" dirty="0">
            <a:latin typeface="Segoe UI Light" panose="020B0502040204020203" pitchFamily="34" charset="0"/>
            <a:cs typeface="Segoe UI Light" panose="020B0502040204020203" pitchFamily="34" charset="0"/>
          </a:endParaRPr>
        </a:p>
      </dgm:t>
    </dgm:pt>
    <dgm:pt modelId="{561ACD78-D72C-476E-8ECB-F600AFA0882F}" type="sibTrans" cxnId="{26305DCC-6D08-4EC8-9755-BAB92098ADDB}">
      <dgm:prSet/>
      <dgm:spPr/>
      <dgm:t>
        <a:bodyPr/>
        <a:lstStyle/>
        <a:p>
          <a:endParaRPr lang="en-US" sz="2000" dirty="0">
            <a:latin typeface="Segoe UI Light" panose="020B0502040204020203" pitchFamily="34" charset="0"/>
            <a:cs typeface="Segoe UI Light" panose="020B0502040204020203" pitchFamily="34" charset="0"/>
          </a:endParaRPr>
        </a:p>
      </dgm:t>
    </dgm:pt>
    <dgm:pt modelId="{ABC59EF1-B096-4F60-A266-94BDCF9EBBE0}">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ABP News Real Estate Awards</a:t>
          </a:r>
          <a:endParaRPr lang="en-US" sz="1800" dirty="0">
            <a:latin typeface="Segoe UI Light" panose="020B0502040204020203" pitchFamily="34" charset="0"/>
            <a:cs typeface="Segoe UI Light" panose="020B0502040204020203" pitchFamily="34" charset="0"/>
          </a:endParaRPr>
        </a:p>
      </dgm:t>
    </dgm:pt>
    <dgm:pt modelId="{2224B4E4-9E97-493E-A911-3736E18FCFDD}" type="parTrans" cxnId="{4E5B85E0-1337-4E2C-BCCA-7C14ACDDD77A}">
      <dgm:prSet/>
      <dgm:spPr/>
      <dgm:t>
        <a:bodyPr/>
        <a:lstStyle/>
        <a:p>
          <a:endParaRPr lang="en-US" sz="2000" dirty="0">
            <a:latin typeface="Segoe UI Light" panose="020B0502040204020203" pitchFamily="34" charset="0"/>
            <a:cs typeface="Segoe UI Light" panose="020B0502040204020203" pitchFamily="34" charset="0"/>
          </a:endParaRPr>
        </a:p>
      </dgm:t>
    </dgm:pt>
    <dgm:pt modelId="{8482FA02-42EC-4D11-B45E-EF7A22A56FD8}" type="sibTrans" cxnId="{4E5B85E0-1337-4E2C-BCCA-7C14ACDDD77A}">
      <dgm:prSet/>
      <dgm:spPr/>
      <dgm:t>
        <a:bodyPr/>
        <a:lstStyle/>
        <a:p>
          <a:endParaRPr lang="en-US" sz="2000" dirty="0">
            <a:latin typeface="Segoe UI Light" panose="020B0502040204020203" pitchFamily="34" charset="0"/>
            <a:cs typeface="Segoe UI Light" panose="020B0502040204020203" pitchFamily="34" charset="0"/>
          </a:endParaRPr>
        </a:p>
      </dgm:t>
    </dgm:pt>
    <dgm:pt modelId="{50D6BE12-4411-471A-810A-C970C015AA90}">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Estate Avenue Realty Awards</a:t>
          </a:r>
          <a:endParaRPr lang="en-US" sz="1800" dirty="0">
            <a:latin typeface="Segoe UI Light" panose="020B0502040204020203" pitchFamily="34" charset="0"/>
            <a:cs typeface="Segoe UI Light" panose="020B0502040204020203" pitchFamily="34" charset="0"/>
          </a:endParaRPr>
        </a:p>
      </dgm:t>
    </dgm:pt>
    <dgm:pt modelId="{162A5E07-B920-4B4F-A2EB-EE234D11CEC9}" type="parTrans" cxnId="{5AE3C6A8-AF31-45A4-891A-D0242A270532}">
      <dgm:prSet/>
      <dgm:spPr/>
      <dgm:t>
        <a:bodyPr/>
        <a:lstStyle/>
        <a:p>
          <a:endParaRPr lang="en-US" sz="2000" dirty="0">
            <a:latin typeface="Segoe UI Light" panose="020B0502040204020203" pitchFamily="34" charset="0"/>
            <a:cs typeface="Segoe UI Light" panose="020B0502040204020203" pitchFamily="34" charset="0"/>
          </a:endParaRPr>
        </a:p>
      </dgm:t>
    </dgm:pt>
    <dgm:pt modelId="{A811E4AB-8153-4835-83E8-63552D1A6A27}" type="sibTrans" cxnId="{5AE3C6A8-AF31-45A4-891A-D0242A270532}">
      <dgm:prSet/>
      <dgm:spPr/>
      <dgm:t>
        <a:bodyPr/>
        <a:lstStyle/>
        <a:p>
          <a:endParaRPr lang="en-US" sz="2000" dirty="0">
            <a:latin typeface="Segoe UI Light" panose="020B0502040204020203" pitchFamily="34" charset="0"/>
            <a:cs typeface="Segoe UI Light" panose="020B0502040204020203" pitchFamily="34" charset="0"/>
          </a:endParaRPr>
        </a:p>
      </dgm:t>
    </dgm:pt>
    <dgm:pt modelId="{47210269-2B4F-4909-AF0F-B012AB015CBB}">
      <dgm:prSet custT="1"/>
      <dgm:spPr>
        <a:solidFill>
          <a:schemeClr val="accent2">
            <a:lumMod val="40000"/>
            <a:lumOff val="60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CNBC Awaaz Real Estate Awards</a:t>
          </a:r>
          <a:endParaRPr lang="en-US" sz="1800" dirty="0">
            <a:latin typeface="Segoe UI Light" panose="020B0502040204020203" pitchFamily="34" charset="0"/>
            <a:cs typeface="Segoe UI Light" panose="020B0502040204020203" pitchFamily="34" charset="0"/>
          </a:endParaRPr>
        </a:p>
      </dgm:t>
    </dgm:pt>
    <dgm:pt modelId="{D02199B3-FA22-477D-95AC-F926B81C658E}" type="parTrans" cxnId="{4230BFF9-0072-4F49-AB60-DC0F1C78F1A2}">
      <dgm:prSet/>
      <dgm:spPr/>
      <dgm:t>
        <a:bodyPr/>
        <a:lstStyle/>
        <a:p>
          <a:endParaRPr lang="en-US" sz="2000" dirty="0">
            <a:latin typeface="Segoe UI Light" panose="020B0502040204020203" pitchFamily="34" charset="0"/>
            <a:cs typeface="Segoe UI Light" panose="020B0502040204020203" pitchFamily="34" charset="0"/>
          </a:endParaRPr>
        </a:p>
      </dgm:t>
    </dgm:pt>
    <dgm:pt modelId="{512CC3B9-DC8F-4022-8957-68A9C139A63E}" type="sibTrans" cxnId="{4230BFF9-0072-4F49-AB60-DC0F1C78F1A2}">
      <dgm:prSet/>
      <dgm:spPr/>
      <dgm:t>
        <a:bodyPr/>
        <a:lstStyle/>
        <a:p>
          <a:endParaRPr lang="en-US" sz="2000" dirty="0">
            <a:latin typeface="Segoe UI Light" panose="020B0502040204020203" pitchFamily="34" charset="0"/>
            <a:cs typeface="Segoe UI Light" panose="020B0502040204020203" pitchFamily="34" charset="0"/>
          </a:endParaRPr>
        </a:p>
      </dgm:t>
    </dgm:pt>
    <dgm:pt modelId="{98DF9312-B400-41E2-AD14-FE870E66583F}">
      <dgm:prSet custT="1"/>
      <dgm:spPr>
        <a:solidFill>
          <a:schemeClr val="accent2">
            <a:lumMod val="40000"/>
            <a:lumOff val="60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Asia Pacific Property Awards </a:t>
          </a:r>
          <a:endParaRPr lang="en-US" sz="1800" dirty="0">
            <a:latin typeface="Segoe UI Light" panose="020B0502040204020203" pitchFamily="34" charset="0"/>
            <a:cs typeface="Segoe UI Light" panose="020B0502040204020203" pitchFamily="34" charset="0"/>
          </a:endParaRPr>
        </a:p>
      </dgm:t>
    </dgm:pt>
    <dgm:pt modelId="{8C2314BE-455B-4560-A3BD-7C3BFD0E1841}" type="parTrans" cxnId="{733822CF-6750-4A69-A31E-000B90C8C9C2}">
      <dgm:prSet/>
      <dgm:spPr/>
      <dgm:t>
        <a:bodyPr/>
        <a:lstStyle/>
        <a:p>
          <a:endParaRPr lang="en-US" sz="2000" dirty="0">
            <a:latin typeface="Segoe UI Light" panose="020B0502040204020203" pitchFamily="34" charset="0"/>
            <a:cs typeface="Segoe UI Light" panose="020B0502040204020203" pitchFamily="34" charset="0"/>
          </a:endParaRPr>
        </a:p>
      </dgm:t>
    </dgm:pt>
    <dgm:pt modelId="{AC5471DC-AB33-4657-810E-0A3FACD9A28A}" type="sibTrans" cxnId="{733822CF-6750-4A69-A31E-000B90C8C9C2}">
      <dgm:prSet/>
      <dgm:spPr/>
      <dgm:t>
        <a:bodyPr/>
        <a:lstStyle/>
        <a:p>
          <a:endParaRPr lang="en-US" sz="2000" dirty="0">
            <a:latin typeface="Segoe UI Light" panose="020B0502040204020203" pitchFamily="34" charset="0"/>
            <a:cs typeface="Segoe UI Light" panose="020B0502040204020203" pitchFamily="34" charset="0"/>
          </a:endParaRPr>
        </a:p>
      </dgm:t>
    </dgm:pt>
    <dgm:pt modelId="{D6C1567D-086D-4C31-9860-8103FA6B3ECE}">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International Property Awards</a:t>
          </a:r>
          <a:endParaRPr lang="en-US" sz="1800" dirty="0">
            <a:latin typeface="Segoe UI Light" panose="020B0502040204020203" pitchFamily="34" charset="0"/>
            <a:cs typeface="Segoe UI Light" panose="020B0502040204020203" pitchFamily="34" charset="0"/>
          </a:endParaRPr>
        </a:p>
      </dgm:t>
    </dgm:pt>
    <dgm:pt modelId="{89E12791-14B9-4C01-8B00-E03C8B5FFF3F}" type="parTrans" cxnId="{41400F64-2324-4641-AFD0-66A6920CF591}">
      <dgm:prSet/>
      <dgm:spPr/>
      <dgm:t>
        <a:bodyPr/>
        <a:lstStyle/>
        <a:p>
          <a:endParaRPr lang="en-US" sz="2000" dirty="0">
            <a:latin typeface="Segoe UI Light" panose="020B0502040204020203" pitchFamily="34" charset="0"/>
            <a:cs typeface="Segoe UI Light" panose="020B0502040204020203" pitchFamily="34" charset="0"/>
          </a:endParaRPr>
        </a:p>
      </dgm:t>
    </dgm:pt>
    <dgm:pt modelId="{C1B9FA99-B896-4B5F-AA92-141EA0D59592}" type="sibTrans" cxnId="{41400F64-2324-4641-AFD0-66A6920CF591}">
      <dgm:prSet/>
      <dgm:spPr/>
      <dgm:t>
        <a:bodyPr/>
        <a:lstStyle/>
        <a:p>
          <a:endParaRPr lang="en-US" sz="2000" dirty="0">
            <a:latin typeface="Segoe UI Light" panose="020B0502040204020203" pitchFamily="34" charset="0"/>
            <a:cs typeface="Segoe UI Light" panose="020B0502040204020203" pitchFamily="34" charset="0"/>
          </a:endParaRPr>
        </a:p>
      </dgm:t>
    </dgm:pt>
    <dgm:pt modelId="{A2974710-729D-4CF3-A695-3E86294F2929}">
      <dgm:prSet custT="1"/>
      <dgm:spPr>
        <a:solidFill>
          <a:schemeClr val="accent2">
            <a:lumMod val="40000"/>
            <a:lumOff val="60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Construction Week India Award</a:t>
          </a:r>
          <a:endParaRPr lang="en-US" sz="1800" dirty="0">
            <a:latin typeface="Segoe UI Light" panose="020B0502040204020203" pitchFamily="34" charset="0"/>
            <a:cs typeface="Segoe UI Light" panose="020B0502040204020203" pitchFamily="34" charset="0"/>
          </a:endParaRPr>
        </a:p>
      </dgm:t>
    </dgm:pt>
    <dgm:pt modelId="{B47127B1-63DC-4838-9C6E-E716757C914A}" type="parTrans" cxnId="{BA7E52BD-4D9B-49AE-BFE6-7E31A9A59C16}">
      <dgm:prSet/>
      <dgm:spPr/>
      <dgm:t>
        <a:bodyPr/>
        <a:lstStyle/>
        <a:p>
          <a:endParaRPr lang="en-US" sz="2000" dirty="0">
            <a:latin typeface="Segoe UI Light" panose="020B0502040204020203" pitchFamily="34" charset="0"/>
            <a:cs typeface="Segoe UI Light" panose="020B0502040204020203" pitchFamily="34" charset="0"/>
          </a:endParaRPr>
        </a:p>
      </dgm:t>
    </dgm:pt>
    <dgm:pt modelId="{C6A12122-1122-4397-B4B7-452BF3959FA3}" type="sibTrans" cxnId="{BA7E52BD-4D9B-49AE-BFE6-7E31A9A59C16}">
      <dgm:prSet/>
      <dgm:spPr/>
      <dgm:t>
        <a:bodyPr/>
        <a:lstStyle/>
        <a:p>
          <a:endParaRPr lang="en-US" sz="2000" dirty="0">
            <a:latin typeface="Segoe UI Light" panose="020B0502040204020203" pitchFamily="34" charset="0"/>
            <a:cs typeface="Segoe UI Light" panose="020B0502040204020203" pitchFamily="34" charset="0"/>
          </a:endParaRPr>
        </a:p>
      </dgm:t>
    </dgm:pt>
    <dgm:pt modelId="{0E2DA07F-E213-49D9-AAD2-782E1409DA13}">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OPRCI Awards</a:t>
          </a:r>
          <a:endParaRPr lang="en-US" sz="1800" dirty="0">
            <a:latin typeface="Segoe UI Light" panose="020B0502040204020203" pitchFamily="34" charset="0"/>
            <a:cs typeface="Segoe UI Light" panose="020B0502040204020203" pitchFamily="34" charset="0"/>
          </a:endParaRPr>
        </a:p>
      </dgm:t>
    </dgm:pt>
    <dgm:pt modelId="{A9217665-1A05-4BF0-85A5-E8E33A08B3CD}" type="parTrans" cxnId="{6C1AA3E7-C21C-4A30-9BD7-32C34F3BBC97}">
      <dgm:prSet/>
      <dgm:spPr/>
      <dgm:t>
        <a:bodyPr/>
        <a:lstStyle/>
        <a:p>
          <a:endParaRPr lang="en-US" sz="2000" dirty="0">
            <a:latin typeface="Segoe UI Light" panose="020B0502040204020203" pitchFamily="34" charset="0"/>
            <a:cs typeface="Segoe UI Light" panose="020B0502040204020203" pitchFamily="34" charset="0"/>
          </a:endParaRPr>
        </a:p>
      </dgm:t>
    </dgm:pt>
    <dgm:pt modelId="{4C88F6A7-ED7E-4474-9A52-4C3F8ACD6B54}" type="sibTrans" cxnId="{6C1AA3E7-C21C-4A30-9BD7-32C34F3BBC97}">
      <dgm:prSet/>
      <dgm:spPr/>
      <dgm:t>
        <a:bodyPr/>
        <a:lstStyle/>
        <a:p>
          <a:endParaRPr lang="en-US" sz="2000" dirty="0">
            <a:latin typeface="Segoe UI Light" panose="020B0502040204020203" pitchFamily="34" charset="0"/>
            <a:cs typeface="Segoe UI Light" panose="020B0502040204020203" pitchFamily="34" charset="0"/>
          </a:endParaRPr>
        </a:p>
      </dgm:t>
    </dgm:pt>
    <dgm:pt modelId="{2596322C-3E08-40AB-9648-FFBEDF89468B}">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GIREM Leadership Award</a:t>
          </a:r>
          <a:endParaRPr lang="en-US" sz="1800" dirty="0">
            <a:latin typeface="Segoe UI Light" panose="020B0502040204020203" pitchFamily="34" charset="0"/>
            <a:cs typeface="Segoe UI Light" panose="020B0502040204020203" pitchFamily="34" charset="0"/>
          </a:endParaRPr>
        </a:p>
      </dgm:t>
    </dgm:pt>
    <dgm:pt modelId="{A0915362-83BA-4453-9163-E2857F82C926}" type="parTrans" cxnId="{B7FED060-3F5F-400E-9028-D098C8838856}">
      <dgm:prSet/>
      <dgm:spPr/>
      <dgm:t>
        <a:bodyPr/>
        <a:lstStyle/>
        <a:p>
          <a:endParaRPr lang="en-US" sz="2000" dirty="0">
            <a:latin typeface="Segoe UI Light" panose="020B0502040204020203" pitchFamily="34" charset="0"/>
            <a:cs typeface="Segoe UI Light" panose="020B0502040204020203" pitchFamily="34" charset="0"/>
          </a:endParaRPr>
        </a:p>
      </dgm:t>
    </dgm:pt>
    <dgm:pt modelId="{AF2D5AC6-F31C-4FA3-8A72-9D22F1249771}" type="sibTrans" cxnId="{B7FED060-3F5F-400E-9028-D098C8838856}">
      <dgm:prSet/>
      <dgm:spPr/>
      <dgm:t>
        <a:bodyPr/>
        <a:lstStyle/>
        <a:p>
          <a:endParaRPr lang="en-US" sz="2000" dirty="0">
            <a:latin typeface="Segoe UI Light" panose="020B0502040204020203" pitchFamily="34" charset="0"/>
            <a:cs typeface="Segoe UI Light" panose="020B0502040204020203" pitchFamily="34" charset="0"/>
          </a:endParaRPr>
        </a:p>
      </dgm:t>
    </dgm:pt>
    <dgm:pt modelId="{739D427D-B7E7-475D-8692-B16FDA254B30}">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White Page International Awards</a:t>
          </a:r>
          <a:endParaRPr lang="en-US" sz="1800" dirty="0">
            <a:latin typeface="Segoe UI Light" panose="020B0502040204020203" pitchFamily="34" charset="0"/>
            <a:cs typeface="Segoe UI Light" panose="020B0502040204020203" pitchFamily="34" charset="0"/>
          </a:endParaRPr>
        </a:p>
      </dgm:t>
    </dgm:pt>
    <dgm:pt modelId="{634F7CEE-9BA1-4308-AD62-0F15BB965155}" type="parTrans" cxnId="{CAC90851-A7A4-43A6-A32B-B0DBDF098DD9}">
      <dgm:prSet/>
      <dgm:spPr/>
      <dgm:t>
        <a:bodyPr/>
        <a:lstStyle/>
        <a:p>
          <a:endParaRPr lang="en-US" sz="2000" dirty="0">
            <a:latin typeface="Segoe UI Light" panose="020B0502040204020203" pitchFamily="34" charset="0"/>
            <a:cs typeface="Segoe UI Light" panose="020B0502040204020203" pitchFamily="34" charset="0"/>
          </a:endParaRPr>
        </a:p>
      </dgm:t>
    </dgm:pt>
    <dgm:pt modelId="{26327423-4154-4A03-86C3-92AFE3EFBE91}" type="sibTrans" cxnId="{CAC90851-A7A4-43A6-A32B-B0DBDF098DD9}">
      <dgm:prSet/>
      <dgm:spPr/>
      <dgm:t>
        <a:bodyPr/>
        <a:lstStyle/>
        <a:p>
          <a:endParaRPr lang="en-US" sz="2000" dirty="0">
            <a:latin typeface="Segoe UI Light" panose="020B0502040204020203" pitchFamily="34" charset="0"/>
            <a:cs typeface="Segoe UI Light" panose="020B0502040204020203" pitchFamily="34" charset="0"/>
          </a:endParaRPr>
        </a:p>
      </dgm:t>
    </dgm:pt>
    <dgm:pt modelId="{A64FE006-F4CF-422C-9EF9-263D778A6E44}">
      <dgm:prSet custT="1"/>
      <dgm:spPr>
        <a:solidFill>
          <a:schemeClr val="bg1">
            <a:lumMod val="95000"/>
          </a:schemeClr>
        </a:solidFill>
        <a:ln>
          <a:solidFill>
            <a:srgbClr val="C00000"/>
          </a:solidFill>
        </a:ln>
      </dgm:spPr>
      <dgm:t>
        <a:bodyPr/>
        <a:lstStyle/>
        <a:p>
          <a:r>
            <a:rPr lang="en-IN" sz="1800" dirty="0" err="1">
              <a:latin typeface="Segoe UI Light" panose="020B0502040204020203" pitchFamily="34" charset="0"/>
              <a:cs typeface="Segoe UI Light" panose="020B0502040204020203" pitchFamily="34" charset="0"/>
            </a:rPr>
            <a:t>Planman</a:t>
          </a:r>
          <a:r>
            <a:rPr lang="en-IN" sz="1800" dirty="0">
              <a:latin typeface="Segoe UI Light" panose="020B0502040204020203" pitchFamily="34" charset="0"/>
              <a:cs typeface="Segoe UI Light" panose="020B0502040204020203" pitchFamily="34" charset="0"/>
            </a:rPr>
            <a:t> Media Awards</a:t>
          </a:r>
          <a:endParaRPr lang="en-US" sz="1800" dirty="0">
            <a:latin typeface="Segoe UI Light" panose="020B0502040204020203" pitchFamily="34" charset="0"/>
            <a:cs typeface="Segoe UI Light" panose="020B0502040204020203" pitchFamily="34" charset="0"/>
          </a:endParaRPr>
        </a:p>
      </dgm:t>
    </dgm:pt>
    <dgm:pt modelId="{C9B0BE4D-3D33-4843-8F7B-6CF819C36F43}" type="parTrans" cxnId="{13C0F82C-CF88-4BAA-AAF2-9D75B9A55AE3}">
      <dgm:prSet/>
      <dgm:spPr/>
      <dgm:t>
        <a:bodyPr/>
        <a:lstStyle/>
        <a:p>
          <a:endParaRPr lang="en-US" sz="2000" dirty="0">
            <a:latin typeface="Segoe UI Light" panose="020B0502040204020203" pitchFamily="34" charset="0"/>
            <a:cs typeface="Segoe UI Light" panose="020B0502040204020203" pitchFamily="34" charset="0"/>
          </a:endParaRPr>
        </a:p>
      </dgm:t>
    </dgm:pt>
    <dgm:pt modelId="{DC812F5D-2428-4F58-9277-9DD0C3988529}" type="sibTrans" cxnId="{13C0F82C-CF88-4BAA-AAF2-9D75B9A55AE3}">
      <dgm:prSet/>
      <dgm:spPr/>
      <dgm:t>
        <a:bodyPr/>
        <a:lstStyle/>
        <a:p>
          <a:endParaRPr lang="en-US" sz="2000" dirty="0">
            <a:latin typeface="Segoe UI Light" panose="020B0502040204020203" pitchFamily="34" charset="0"/>
            <a:cs typeface="Segoe UI Light" panose="020B0502040204020203" pitchFamily="34" charset="0"/>
          </a:endParaRPr>
        </a:p>
      </dgm:t>
    </dgm:pt>
    <dgm:pt modelId="{BF836B83-EAD9-43D5-8A0E-2006057A04AF}">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Modi Awards</a:t>
          </a:r>
          <a:endParaRPr lang="en-US" sz="1800" dirty="0">
            <a:latin typeface="Segoe UI Light" panose="020B0502040204020203" pitchFamily="34" charset="0"/>
            <a:cs typeface="Segoe UI Light" panose="020B0502040204020203" pitchFamily="34" charset="0"/>
          </a:endParaRPr>
        </a:p>
      </dgm:t>
    </dgm:pt>
    <dgm:pt modelId="{36787DFC-33BA-4BBA-A5AA-A37F16BB780B}" type="parTrans" cxnId="{8EE6B311-5445-4588-A0F8-A01841164C30}">
      <dgm:prSet/>
      <dgm:spPr/>
      <dgm:t>
        <a:bodyPr/>
        <a:lstStyle/>
        <a:p>
          <a:endParaRPr lang="en-US" sz="2000" dirty="0">
            <a:latin typeface="Segoe UI Light" panose="020B0502040204020203" pitchFamily="34" charset="0"/>
            <a:cs typeface="Segoe UI Light" panose="020B0502040204020203" pitchFamily="34" charset="0"/>
          </a:endParaRPr>
        </a:p>
      </dgm:t>
    </dgm:pt>
    <dgm:pt modelId="{8D0253B0-0659-4183-B1AB-119F0DF0662A}" type="sibTrans" cxnId="{8EE6B311-5445-4588-A0F8-A01841164C30}">
      <dgm:prSet/>
      <dgm:spPr/>
      <dgm:t>
        <a:bodyPr/>
        <a:lstStyle/>
        <a:p>
          <a:endParaRPr lang="en-US" sz="2000" dirty="0">
            <a:latin typeface="Segoe UI Light" panose="020B0502040204020203" pitchFamily="34" charset="0"/>
            <a:cs typeface="Segoe UI Light" panose="020B0502040204020203" pitchFamily="34" charset="0"/>
          </a:endParaRPr>
        </a:p>
      </dgm:t>
    </dgm:pt>
    <dgm:pt modelId="{2B237F73-1FE0-469A-BB82-6BF1EC0433C3}">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Times National Real Estate Award</a:t>
          </a:r>
          <a:endParaRPr lang="en-US" sz="1800" dirty="0">
            <a:latin typeface="Segoe UI Light" panose="020B0502040204020203" pitchFamily="34" charset="0"/>
            <a:cs typeface="Segoe UI Light" panose="020B0502040204020203" pitchFamily="34" charset="0"/>
          </a:endParaRPr>
        </a:p>
      </dgm:t>
    </dgm:pt>
    <dgm:pt modelId="{9041B76C-CD98-4849-8CD1-2C4E8988B965}" type="parTrans" cxnId="{B022B031-1402-4730-B84D-83CB28A6E674}">
      <dgm:prSet/>
      <dgm:spPr/>
      <dgm:t>
        <a:bodyPr/>
        <a:lstStyle/>
        <a:p>
          <a:endParaRPr lang="en-US" sz="2000" dirty="0">
            <a:latin typeface="Segoe UI Light" panose="020B0502040204020203" pitchFamily="34" charset="0"/>
            <a:cs typeface="Segoe UI Light" panose="020B0502040204020203" pitchFamily="34" charset="0"/>
          </a:endParaRPr>
        </a:p>
      </dgm:t>
    </dgm:pt>
    <dgm:pt modelId="{54292298-F549-49D7-8332-1ADD31BCCA85}" type="sibTrans" cxnId="{B022B031-1402-4730-B84D-83CB28A6E674}">
      <dgm:prSet/>
      <dgm:spPr/>
      <dgm:t>
        <a:bodyPr/>
        <a:lstStyle/>
        <a:p>
          <a:endParaRPr lang="en-US" sz="2000" dirty="0">
            <a:latin typeface="Segoe UI Light" panose="020B0502040204020203" pitchFamily="34" charset="0"/>
            <a:cs typeface="Segoe UI Light" panose="020B0502040204020203" pitchFamily="34" charset="0"/>
          </a:endParaRPr>
        </a:p>
      </dgm:t>
    </dgm:pt>
    <dgm:pt modelId="{CBB8C5DA-DFED-4AEE-9BA0-8FDB86247899}">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Globe Platinum Awards</a:t>
          </a:r>
          <a:endParaRPr lang="en-US" sz="1800" dirty="0">
            <a:latin typeface="Segoe UI Light" panose="020B0502040204020203" pitchFamily="34" charset="0"/>
            <a:cs typeface="Segoe UI Light" panose="020B0502040204020203" pitchFamily="34" charset="0"/>
          </a:endParaRPr>
        </a:p>
      </dgm:t>
    </dgm:pt>
    <dgm:pt modelId="{6A95D609-2D7E-4962-8EDE-F87305EF375B}" type="parTrans" cxnId="{C36C8567-44D2-4791-ABAC-00CEF768971E}">
      <dgm:prSet/>
      <dgm:spPr/>
      <dgm:t>
        <a:bodyPr/>
        <a:lstStyle/>
        <a:p>
          <a:endParaRPr lang="en-US" sz="2000" dirty="0">
            <a:latin typeface="Segoe UI Light" panose="020B0502040204020203" pitchFamily="34" charset="0"/>
            <a:cs typeface="Segoe UI Light" panose="020B0502040204020203" pitchFamily="34" charset="0"/>
          </a:endParaRPr>
        </a:p>
      </dgm:t>
    </dgm:pt>
    <dgm:pt modelId="{51580D2B-AD8B-4747-8478-48236A44F909}" type="sibTrans" cxnId="{C36C8567-44D2-4791-ABAC-00CEF768971E}">
      <dgm:prSet/>
      <dgm:spPr/>
      <dgm:t>
        <a:bodyPr/>
        <a:lstStyle/>
        <a:p>
          <a:endParaRPr lang="en-US" sz="2000" dirty="0">
            <a:latin typeface="Segoe UI Light" panose="020B0502040204020203" pitchFamily="34" charset="0"/>
            <a:cs typeface="Segoe UI Light" panose="020B0502040204020203" pitchFamily="34" charset="0"/>
          </a:endParaRPr>
        </a:p>
      </dgm:t>
    </dgm:pt>
    <dgm:pt modelId="{B795F894-5F92-47BB-B749-2DD68559C927}">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Power Brands</a:t>
          </a:r>
          <a:endParaRPr lang="en-US" sz="1800" dirty="0">
            <a:latin typeface="Segoe UI Light" panose="020B0502040204020203" pitchFamily="34" charset="0"/>
            <a:cs typeface="Segoe UI Light" panose="020B0502040204020203" pitchFamily="34" charset="0"/>
          </a:endParaRPr>
        </a:p>
      </dgm:t>
    </dgm:pt>
    <dgm:pt modelId="{9ACB8B96-87E1-4291-89A9-FC55FE70C197}" type="parTrans" cxnId="{15F4A549-94A1-418B-834E-88F1AB291D4F}">
      <dgm:prSet/>
      <dgm:spPr/>
      <dgm:t>
        <a:bodyPr/>
        <a:lstStyle/>
        <a:p>
          <a:endParaRPr lang="en-US" sz="2000" dirty="0">
            <a:latin typeface="Segoe UI Light" panose="020B0502040204020203" pitchFamily="34" charset="0"/>
            <a:cs typeface="Segoe UI Light" panose="020B0502040204020203" pitchFamily="34" charset="0"/>
          </a:endParaRPr>
        </a:p>
      </dgm:t>
    </dgm:pt>
    <dgm:pt modelId="{4F31AE9A-114E-4D25-997B-F7D52D5DE15E}" type="sibTrans" cxnId="{15F4A549-94A1-418B-834E-88F1AB291D4F}">
      <dgm:prSet/>
      <dgm:spPr/>
      <dgm:t>
        <a:bodyPr/>
        <a:lstStyle/>
        <a:p>
          <a:endParaRPr lang="en-US" sz="2000" dirty="0">
            <a:latin typeface="Segoe UI Light" panose="020B0502040204020203" pitchFamily="34" charset="0"/>
            <a:cs typeface="Segoe UI Light" panose="020B0502040204020203" pitchFamily="34" charset="0"/>
          </a:endParaRPr>
        </a:p>
      </dgm:t>
    </dgm:pt>
    <dgm:pt modelId="{AA484DC9-BC6C-439F-8FD8-A820914E172A}">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Silicon India Real Estate</a:t>
          </a:r>
          <a:endParaRPr lang="en-US" sz="1800" dirty="0">
            <a:latin typeface="Segoe UI Light" panose="020B0502040204020203" pitchFamily="34" charset="0"/>
            <a:cs typeface="Segoe UI Light" panose="020B0502040204020203" pitchFamily="34" charset="0"/>
          </a:endParaRPr>
        </a:p>
      </dgm:t>
    </dgm:pt>
    <dgm:pt modelId="{8D8047A7-85CB-4E04-9EF4-25DCFAD8E426}" type="parTrans" cxnId="{8B29B11F-E8BB-41FA-AD97-D3303317343C}">
      <dgm:prSet/>
      <dgm:spPr/>
      <dgm:t>
        <a:bodyPr/>
        <a:lstStyle/>
        <a:p>
          <a:endParaRPr lang="en-US" sz="2000" dirty="0">
            <a:latin typeface="Segoe UI Light" panose="020B0502040204020203" pitchFamily="34" charset="0"/>
            <a:cs typeface="Segoe UI Light" panose="020B0502040204020203" pitchFamily="34" charset="0"/>
          </a:endParaRPr>
        </a:p>
      </dgm:t>
    </dgm:pt>
    <dgm:pt modelId="{77995E01-D926-4542-A86A-CC7E95DEB55D}" type="sibTrans" cxnId="{8B29B11F-E8BB-41FA-AD97-D3303317343C}">
      <dgm:prSet/>
      <dgm:spPr/>
      <dgm:t>
        <a:bodyPr/>
        <a:lstStyle/>
        <a:p>
          <a:endParaRPr lang="en-US" sz="2000" dirty="0">
            <a:latin typeface="Segoe UI Light" panose="020B0502040204020203" pitchFamily="34" charset="0"/>
            <a:cs typeface="Segoe UI Light" panose="020B0502040204020203" pitchFamily="34" charset="0"/>
          </a:endParaRPr>
        </a:p>
      </dgm:t>
    </dgm:pt>
    <dgm:pt modelId="{95CD23D5-54F4-443A-9832-850304D86614}">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CW Architects And Builders Awards</a:t>
          </a:r>
          <a:endParaRPr lang="en-US" sz="1800" dirty="0">
            <a:latin typeface="Segoe UI Light" panose="020B0502040204020203" pitchFamily="34" charset="0"/>
            <a:cs typeface="Segoe UI Light" panose="020B0502040204020203" pitchFamily="34" charset="0"/>
          </a:endParaRPr>
        </a:p>
      </dgm:t>
    </dgm:pt>
    <dgm:pt modelId="{7092D284-DDAF-45E8-B2AF-44C0ABCFF241}" type="parTrans" cxnId="{0654877A-7BD3-47CA-A1FA-51BD595443E3}">
      <dgm:prSet/>
      <dgm:spPr/>
      <dgm:t>
        <a:bodyPr/>
        <a:lstStyle/>
        <a:p>
          <a:endParaRPr lang="en-US" sz="2000" dirty="0">
            <a:latin typeface="Segoe UI Light" panose="020B0502040204020203" pitchFamily="34" charset="0"/>
            <a:cs typeface="Segoe UI Light" panose="020B0502040204020203" pitchFamily="34" charset="0"/>
          </a:endParaRPr>
        </a:p>
      </dgm:t>
    </dgm:pt>
    <dgm:pt modelId="{7ACE5DDA-CBA9-4E0B-9F0E-5E23151F66AB}" type="sibTrans" cxnId="{0654877A-7BD3-47CA-A1FA-51BD595443E3}">
      <dgm:prSet/>
      <dgm:spPr/>
      <dgm:t>
        <a:bodyPr/>
        <a:lstStyle/>
        <a:p>
          <a:endParaRPr lang="en-US" sz="2000" dirty="0">
            <a:latin typeface="Segoe UI Light" panose="020B0502040204020203" pitchFamily="34" charset="0"/>
            <a:cs typeface="Segoe UI Light" panose="020B0502040204020203" pitchFamily="34" charset="0"/>
          </a:endParaRPr>
        </a:p>
      </dgm:t>
    </dgm:pt>
    <dgm:pt modelId="{E48D059A-5EFA-486F-9369-B67A5395A14E}">
      <dgm:prSet custT="1"/>
      <dgm:spPr>
        <a:solidFill>
          <a:schemeClr val="accent2">
            <a:lumMod val="40000"/>
            <a:lumOff val="60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ET Awards</a:t>
          </a:r>
          <a:endParaRPr lang="en-US" sz="1800" dirty="0">
            <a:latin typeface="Segoe UI Light" panose="020B0502040204020203" pitchFamily="34" charset="0"/>
            <a:cs typeface="Segoe UI Light" panose="020B0502040204020203" pitchFamily="34" charset="0"/>
          </a:endParaRPr>
        </a:p>
      </dgm:t>
    </dgm:pt>
    <dgm:pt modelId="{9EFE2220-811B-4A25-87AE-E0230D6E5147}" type="parTrans" cxnId="{5C0B3C27-16AE-46D9-A2C0-154AE0629500}">
      <dgm:prSet/>
      <dgm:spPr/>
      <dgm:t>
        <a:bodyPr/>
        <a:lstStyle/>
        <a:p>
          <a:endParaRPr lang="en-US" sz="2000" dirty="0">
            <a:latin typeface="Segoe UI Light" panose="020B0502040204020203" pitchFamily="34" charset="0"/>
            <a:cs typeface="Segoe UI Light" panose="020B0502040204020203" pitchFamily="34" charset="0"/>
          </a:endParaRPr>
        </a:p>
      </dgm:t>
    </dgm:pt>
    <dgm:pt modelId="{EA602866-2129-4F8D-853B-C571A1395996}" type="sibTrans" cxnId="{5C0B3C27-16AE-46D9-A2C0-154AE0629500}">
      <dgm:prSet/>
      <dgm:spPr/>
      <dgm:t>
        <a:bodyPr/>
        <a:lstStyle/>
        <a:p>
          <a:endParaRPr lang="en-US" sz="2000" dirty="0">
            <a:latin typeface="Segoe UI Light" panose="020B0502040204020203" pitchFamily="34" charset="0"/>
            <a:cs typeface="Segoe UI Light" panose="020B0502040204020203" pitchFamily="34" charset="0"/>
          </a:endParaRPr>
        </a:p>
      </dgm:t>
    </dgm:pt>
    <dgm:pt modelId="{3D97F210-D901-45F7-B360-20B07E57CBDD}">
      <dgm:prSet custT="1"/>
      <dgm:spPr>
        <a:solidFill>
          <a:schemeClr val="accent2">
            <a:lumMod val="40000"/>
            <a:lumOff val="60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Construction World Annual Awards</a:t>
          </a:r>
          <a:endParaRPr lang="en-US" sz="1800" dirty="0">
            <a:latin typeface="Segoe UI Light" panose="020B0502040204020203" pitchFamily="34" charset="0"/>
            <a:cs typeface="Segoe UI Light" panose="020B0502040204020203" pitchFamily="34" charset="0"/>
          </a:endParaRPr>
        </a:p>
      </dgm:t>
    </dgm:pt>
    <dgm:pt modelId="{8E8B09CA-5423-4529-A1EA-C08700C6F63E}" type="parTrans" cxnId="{80C7C7A6-8EC4-48A9-BD9B-88623DE08DB1}">
      <dgm:prSet/>
      <dgm:spPr/>
      <dgm:t>
        <a:bodyPr/>
        <a:lstStyle/>
        <a:p>
          <a:endParaRPr lang="en-US" sz="2000" dirty="0">
            <a:latin typeface="Segoe UI Light" panose="020B0502040204020203" pitchFamily="34" charset="0"/>
            <a:cs typeface="Segoe UI Light" panose="020B0502040204020203" pitchFamily="34" charset="0"/>
          </a:endParaRPr>
        </a:p>
      </dgm:t>
    </dgm:pt>
    <dgm:pt modelId="{15D88BC8-7D26-40C3-930F-3E9BBCFC566D}" type="sibTrans" cxnId="{80C7C7A6-8EC4-48A9-BD9B-88623DE08DB1}">
      <dgm:prSet/>
      <dgm:spPr/>
      <dgm:t>
        <a:bodyPr/>
        <a:lstStyle/>
        <a:p>
          <a:endParaRPr lang="en-US" sz="2000" dirty="0">
            <a:latin typeface="Segoe UI Light" panose="020B0502040204020203" pitchFamily="34" charset="0"/>
            <a:cs typeface="Segoe UI Light" panose="020B0502040204020203" pitchFamily="34" charset="0"/>
          </a:endParaRPr>
        </a:p>
      </dgm:t>
    </dgm:pt>
    <dgm:pt modelId="{22FA13BC-AA95-4AAC-A1B7-068B1BD85E50}">
      <dgm:prSet custT="1"/>
      <dgm:spPr>
        <a:solidFill>
          <a:schemeClr val="accent2">
            <a:lumMod val="40000"/>
            <a:lumOff val="60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Construction World Architect And Builders Awards</a:t>
          </a:r>
          <a:endParaRPr lang="en-US" sz="1800" dirty="0">
            <a:latin typeface="Segoe UI Light" panose="020B0502040204020203" pitchFamily="34" charset="0"/>
            <a:cs typeface="Segoe UI Light" panose="020B0502040204020203" pitchFamily="34" charset="0"/>
          </a:endParaRPr>
        </a:p>
      </dgm:t>
    </dgm:pt>
    <dgm:pt modelId="{6FDBC37E-725F-4367-A039-F5266904FB8E}" type="parTrans" cxnId="{8E552476-5866-476B-B40D-29FF90AE0418}">
      <dgm:prSet/>
      <dgm:spPr/>
      <dgm:t>
        <a:bodyPr/>
        <a:lstStyle/>
        <a:p>
          <a:endParaRPr lang="en-US" sz="2000" dirty="0">
            <a:latin typeface="Segoe UI Light" panose="020B0502040204020203" pitchFamily="34" charset="0"/>
            <a:cs typeface="Segoe UI Light" panose="020B0502040204020203" pitchFamily="34" charset="0"/>
          </a:endParaRPr>
        </a:p>
      </dgm:t>
    </dgm:pt>
    <dgm:pt modelId="{6439EE7D-1E03-41B3-A293-40DF9D6E324D}" type="sibTrans" cxnId="{8E552476-5866-476B-B40D-29FF90AE0418}">
      <dgm:prSet/>
      <dgm:spPr/>
      <dgm:t>
        <a:bodyPr/>
        <a:lstStyle/>
        <a:p>
          <a:endParaRPr lang="en-US" sz="2000" dirty="0">
            <a:latin typeface="Segoe UI Light" panose="020B0502040204020203" pitchFamily="34" charset="0"/>
            <a:cs typeface="Segoe UI Light" panose="020B0502040204020203" pitchFamily="34" charset="0"/>
          </a:endParaRPr>
        </a:p>
      </dgm:t>
    </dgm:pt>
    <dgm:pt modelId="{C15BA88A-E2CF-4213-8812-F306F977E59A}">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Golden Globe Tiger Awards</a:t>
          </a:r>
          <a:endParaRPr lang="en-US" sz="1800" dirty="0">
            <a:latin typeface="Segoe UI Light" panose="020B0502040204020203" pitchFamily="34" charset="0"/>
            <a:cs typeface="Segoe UI Light" panose="020B0502040204020203" pitchFamily="34" charset="0"/>
          </a:endParaRPr>
        </a:p>
      </dgm:t>
    </dgm:pt>
    <dgm:pt modelId="{824F70B4-FE78-4B29-A909-F9BAE1242520}" type="parTrans" cxnId="{0F3AADF1-78DE-47F0-A7DE-850BB426A523}">
      <dgm:prSet/>
      <dgm:spPr/>
      <dgm:t>
        <a:bodyPr/>
        <a:lstStyle/>
        <a:p>
          <a:endParaRPr lang="en-US" sz="2000" dirty="0">
            <a:latin typeface="Segoe UI Light" panose="020B0502040204020203" pitchFamily="34" charset="0"/>
            <a:cs typeface="Segoe UI Light" panose="020B0502040204020203" pitchFamily="34" charset="0"/>
          </a:endParaRPr>
        </a:p>
      </dgm:t>
    </dgm:pt>
    <dgm:pt modelId="{06F3779E-508B-4129-BACA-20F38810180A}" type="sibTrans" cxnId="{0F3AADF1-78DE-47F0-A7DE-850BB426A523}">
      <dgm:prSet/>
      <dgm:spPr/>
      <dgm:t>
        <a:bodyPr/>
        <a:lstStyle/>
        <a:p>
          <a:endParaRPr lang="en-US" sz="2000" dirty="0">
            <a:latin typeface="Segoe UI Light" panose="020B0502040204020203" pitchFamily="34" charset="0"/>
            <a:cs typeface="Segoe UI Light" panose="020B0502040204020203" pitchFamily="34" charset="0"/>
          </a:endParaRPr>
        </a:p>
      </dgm:t>
    </dgm:pt>
    <dgm:pt modelId="{AF035110-1AF2-44C2-9B7B-4212D04FDB1C}">
      <dgm:prSet custT="1"/>
      <dgm:spPr>
        <a:solidFill>
          <a:schemeClr val="bg1">
            <a:lumMod val="95000"/>
          </a:schemeClr>
        </a:solidFill>
        <a:ln>
          <a:solidFill>
            <a:srgbClr val="C00000"/>
          </a:solidFill>
        </a:ln>
      </dgm:spPr>
      <dgm:t>
        <a:bodyPr/>
        <a:lstStyle/>
        <a:p>
          <a:r>
            <a:rPr lang="en-IN" sz="1800">
              <a:latin typeface="Segoe UI Light" panose="020B0502040204020203" pitchFamily="34" charset="0"/>
              <a:cs typeface="Segoe UI Light" panose="020B0502040204020203" pitchFamily="34" charset="0"/>
            </a:rPr>
            <a:t>AbbyAwards</a:t>
          </a:r>
          <a:endParaRPr lang="en-US" sz="1800" dirty="0">
            <a:latin typeface="Segoe UI Light" panose="020B0502040204020203" pitchFamily="34" charset="0"/>
            <a:cs typeface="Segoe UI Light" panose="020B0502040204020203" pitchFamily="34" charset="0"/>
          </a:endParaRPr>
        </a:p>
      </dgm:t>
    </dgm:pt>
    <dgm:pt modelId="{AF373A77-9D4A-4B02-A941-5B184A81F704}" type="parTrans" cxnId="{D0DD69B1-86E5-4CD9-8B71-CF30793C7E98}">
      <dgm:prSet/>
      <dgm:spPr/>
      <dgm:t>
        <a:bodyPr/>
        <a:lstStyle/>
        <a:p>
          <a:endParaRPr lang="en-US" sz="2000" dirty="0">
            <a:latin typeface="Segoe UI Light" panose="020B0502040204020203" pitchFamily="34" charset="0"/>
            <a:cs typeface="Segoe UI Light" panose="020B0502040204020203" pitchFamily="34" charset="0"/>
          </a:endParaRPr>
        </a:p>
      </dgm:t>
    </dgm:pt>
    <dgm:pt modelId="{4C2A1D94-F072-4339-9638-A82981FB41CD}" type="sibTrans" cxnId="{D0DD69B1-86E5-4CD9-8B71-CF30793C7E98}">
      <dgm:prSet/>
      <dgm:spPr/>
      <dgm:t>
        <a:bodyPr/>
        <a:lstStyle/>
        <a:p>
          <a:endParaRPr lang="en-US" sz="2000" dirty="0">
            <a:latin typeface="Segoe UI Light" panose="020B0502040204020203" pitchFamily="34" charset="0"/>
            <a:cs typeface="Segoe UI Light" panose="020B0502040204020203" pitchFamily="34" charset="0"/>
          </a:endParaRPr>
        </a:p>
      </dgm:t>
    </dgm:pt>
    <dgm:pt modelId="{85D28CBE-D63A-42C2-AF59-1E8DFB66FD9E}">
      <dgm:prSet custT="1"/>
      <dgm:spPr>
        <a:solidFill>
          <a:schemeClr val="bg1">
            <a:lumMod val="95000"/>
          </a:schemeClr>
        </a:solidFill>
        <a:ln>
          <a:solidFill>
            <a:srgbClr val="C00000"/>
          </a:solidFill>
        </a:ln>
      </dgm:spPr>
      <dgm:t>
        <a:bodyPr/>
        <a:lstStyle/>
        <a:p>
          <a:r>
            <a:rPr lang="en-IN" sz="1800" dirty="0">
              <a:latin typeface="Segoe UI Light" panose="020B0502040204020203" pitchFamily="34" charset="0"/>
              <a:cs typeface="Segoe UI Light" panose="020B0502040204020203" pitchFamily="34" charset="0"/>
            </a:rPr>
            <a:t>National Real Estate Awards By Accommodation Times</a:t>
          </a:r>
          <a:endParaRPr lang="en-US" sz="1800" dirty="0">
            <a:latin typeface="Segoe UI Light" panose="020B0502040204020203" pitchFamily="34" charset="0"/>
            <a:cs typeface="Segoe UI Light" panose="020B0502040204020203" pitchFamily="34" charset="0"/>
          </a:endParaRPr>
        </a:p>
      </dgm:t>
    </dgm:pt>
    <dgm:pt modelId="{F0382F97-6280-47C5-9A78-A5B41A71DD52}" type="parTrans" cxnId="{CF6B5A6F-5F05-44A9-AD2C-4DF15C3AEEA2}">
      <dgm:prSet/>
      <dgm:spPr/>
      <dgm:t>
        <a:bodyPr/>
        <a:lstStyle/>
        <a:p>
          <a:endParaRPr lang="en-US" sz="2000" dirty="0">
            <a:latin typeface="Segoe UI Light" panose="020B0502040204020203" pitchFamily="34" charset="0"/>
            <a:cs typeface="Segoe UI Light" panose="020B0502040204020203" pitchFamily="34" charset="0"/>
          </a:endParaRPr>
        </a:p>
      </dgm:t>
    </dgm:pt>
    <dgm:pt modelId="{8FE7165E-CC30-463B-AA12-2B0A522DD12F}" type="sibTrans" cxnId="{CF6B5A6F-5F05-44A9-AD2C-4DF15C3AEEA2}">
      <dgm:prSet/>
      <dgm:spPr/>
      <dgm:t>
        <a:bodyPr/>
        <a:lstStyle/>
        <a:p>
          <a:endParaRPr lang="en-US" sz="2000" dirty="0">
            <a:latin typeface="Segoe UI Light" panose="020B0502040204020203" pitchFamily="34" charset="0"/>
            <a:cs typeface="Segoe UI Light" panose="020B0502040204020203" pitchFamily="34" charset="0"/>
          </a:endParaRPr>
        </a:p>
      </dgm:t>
    </dgm:pt>
    <dgm:pt modelId="{FAC2BE76-DAF6-4B16-821A-4A8E7580C461}" type="pres">
      <dgm:prSet presAssocID="{C59B8F1C-67D6-4013-9153-780B66051BE0}" presName="diagram" presStyleCnt="0">
        <dgm:presLayoutVars>
          <dgm:dir/>
          <dgm:resizeHandles val="exact"/>
        </dgm:presLayoutVars>
      </dgm:prSet>
      <dgm:spPr/>
    </dgm:pt>
    <dgm:pt modelId="{59EA95A5-C9C9-44E9-A96C-DCAF9737BA18}" type="pres">
      <dgm:prSet presAssocID="{3C66CF9A-6A06-43B9-A10D-709A57A7FE04}" presName="node" presStyleLbl="node1" presStyleIdx="0" presStyleCnt="25">
        <dgm:presLayoutVars>
          <dgm:bulletEnabled val="1"/>
        </dgm:presLayoutVars>
      </dgm:prSet>
      <dgm:spPr/>
    </dgm:pt>
    <dgm:pt modelId="{D9FAAA4B-7F70-498E-9A10-21EC2258E5CD}" type="pres">
      <dgm:prSet presAssocID="{BC55DA02-DDD6-4512-9A46-63188C222944}" presName="sibTrans" presStyleCnt="0"/>
      <dgm:spPr/>
    </dgm:pt>
    <dgm:pt modelId="{EB86227B-FD76-4353-8DA9-36C739F103A6}" type="pres">
      <dgm:prSet presAssocID="{AA198770-1215-4804-8444-8A3FEEB36A0E}" presName="node" presStyleLbl="node1" presStyleIdx="1" presStyleCnt="25">
        <dgm:presLayoutVars>
          <dgm:bulletEnabled val="1"/>
        </dgm:presLayoutVars>
      </dgm:prSet>
      <dgm:spPr/>
    </dgm:pt>
    <dgm:pt modelId="{B6A956CB-7614-44AA-AE28-36D510A60F48}" type="pres">
      <dgm:prSet presAssocID="{FDA06077-7517-46BF-BE80-7100A75B0425}" presName="sibTrans" presStyleCnt="0"/>
      <dgm:spPr/>
    </dgm:pt>
    <dgm:pt modelId="{23D58ECD-77D4-4223-BDDB-F46C309BA3E7}" type="pres">
      <dgm:prSet presAssocID="{FE4AFB30-65EE-42A2-B5B1-AAF40733B020}" presName="node" presStyleLbl="node1" presStyleIdx="2" presStyleCnt="25">
        <dgm:presLayoutVars>
          <dgm:bulletEnabled val="1"/>
        </dgm:presLayoutVars>
      </dgm:prSet>
      <dgm:spPr/>
    </dgm:pt>
    <dgm:pt modelId="{B47051B7-E696-4374-B332-5D221587EF45}" type="pres">
      <dgm:prSet presAssocID="{561ACD78-D72C-476E-8ECB-F600AFA0882F}" presName="sibTrans" presStyleCnt="0"/>
      <dgm:spPr/>
    </dgm:pt>
    <dgm:pt modelId="{355090F8-F0E3-424D-9C6C-6474AFD60C48}" type="pres">
      <dgm:prSet presAssocID="{ABC59EF1-B096-4F60-A266-94BDCF9EBBE0}" presName="node" presStyleLbl="node1" presStyleIdx="3" presStyleCnt="25">
        <dgm:presLayoutVars>
          <dgm:bulletEnabled val="1"/>
        </dgm:presLayoutVars>
      </dgm:prSet>
      <dgm:spPr/>
    </dgm:pt>
    <dgm:pt modelId="{5ADAEA8C-6D6B-476E-AD7E-82C63F9A51FC}" type="pres">
      <dgm:prSet presAssocID="{8482FA02-42EC-4D11-B45E-EF7A22A56FD8}" presName="sibTrans" presStyleCnt="0"/>
      <dgm:spPr/>
    </dgm:pt>
    <dgm:pt modelId="{6A6DD622-ACB8-4BC3-9E48-B2D8CDC8762F}" type="pres">
      <dgm:prSet presAssocID="{50D6BE12-4411-471A-810A-C970C015AA90}" presName="node" presStyleLbl="node1" presStyleIdx="4" presStyleCnt="25">
        <dgm:presLayoutVars>
          <dgm:bulletEnabled val="1"/>
        </dgm:presLayoutVars>
      </dgm:prSet>
      <dgm:spPr/>
    </dgm:pt>
    <dgm:pt modelId="{7223D9BB-9B1C-462A-BFDD-4085F572971D}" type="pres">
      <dgm:prSet presAssocID="{A811E4AB-8153-4835-83E8-63552D1A6A27}" presName="sibTrans" presStyleCnt="0"/>
      <dgm:spPr/>
    </dgm:pt>
    <dgm:pt modelId="{7A6D9E31-9F45-46A1-A7C6-33143A178FA5}" type="pres">
      <dgm:prSet presAssocID="{47210269-2B4F-4909-AF0F-B012AB015CBB}" presName="node" presStyleLbl="node1" presStyleIdx="5" presStyleCnt="25">
        <dgm:presLayoutVars>
          <dgm:bulletEnabled val="1"/>
        </dgm:presLayoutVars>
      </dgm:prSet>
      <dgm:spPr/>
    </dgm:pt>
    <dgm:pt modelId="{4BC4377E-3F04-4135-8E47-15B08D3E6BDE}" type="pres">
      <dgm:prSet presAssocID="{512CC3B9-DC8F-4022-8957-68A9C139A63E}" presName="sibTrans" presStyleCnt="0"/>
      <dgm:spPr/>
    </dgm:pt>
    <dgm:pt modelId="{00ACAC82-37C2-483C-B169-17BC4D11A9BF}" type="pres">
      <dgm:prSet presAssocID="{98DF9312-B400-41E2-AD14-FE870E66583F}" presName="node" presStyleLbl="node1" presStyleIdx="6" presStyleCnt="25">
        <dgm:presLayoutVars>
          <dgm:bulletEnabled val="1"/>
        </dgm:presLayoutVars>
      </dgm:prSet>
      <dgm:spPr/>
    </dgm:pt>
    <dgm:pt modelId="{7C84208E-3BD5-4FFA-A679-F613FB81AC93}" type="pres">
      <dgm:prSet presAssocID="{AC5471DC-AB33-4657-810E-0A3FACD9A28A}" presName="sibTrans" presStyleCnt="0"/>
      <dgm:spPr/>
    </dgm:pt>
    <dgm:pt modelId="{23610772-3FD2-40F6-A8DF-0F599AF3C02C}" type="pres">
      <dgm:prSet presAssocID="{D6C1567D-086D-4C31-9860-8103FA6B3ECE}" presName="node" presStyleLbl="node1" presStyleIdx="7" presStyleCnt="25">
        <dgm:presLayoutVars>
          <dgm:bulletEnabled val="1"/>
        </dgm:presLayoutVars>
      </dgm:prSet>
      <dgm:spPr/>
    </dgm:pt>
    <dgm:pt modelId="{538A70AA-4B32-4F1A-9B39-D46017498ACE}" type="pres">
      <dgm:prSet presAssocID="{C1B9FA99-B896-4B5F-AA92-141EA0D59592}" presName="sibTrans" presStyleCnt="0"/>
      <dgm:spPr/>
    </dgm:pt>
    <dgm:pt modelId="{BB003935-A981-46C5-B719-CD4AE3FB2AB5}" type="pres">
      <dgm:prSet presAssocID="{A2974710-729D-4CF3-A695-3E86294F2929}" presName="node" presStyleLbl="node1" presStyleIdx="8" presStyleCnt="25">
        <dgm:presLayoutVars>
          <dgm:bulletEnabled val="1"/>
        </dgm:presLayoutVars>
      </dgm:prSet>
      <dgm:spPr/>
    </dgm:pt>
    <dgm:pt modelId="{7828113E-85B9-4492-9BB0-BA47EAA1A94D}" type="pres">
      <dgm:prSet presAssocID="{C6A12122-1122-4397-B4B7-452BF3959FA3}" presName="sibTrans" presStyleCnt="0"/>
      <dgm:spPr/>
    </dgm:pt>
    <dgm:pt modelId="{CC15A1EE-E0C7-426C-8E08-161D6C180CCB}" type="pres">
      <dgm:prSet presAssocID="{0E2DA07F-E213-49D9-AAD2-782E1409DA13}" presName="node" presStyleLbl="node1" presStyleIdx="9" presStyleCnt="25">
        <dgm:presLayoutVars>
          <dgm:bulletEnabled val="1"/>
        </dgm:presLayoutVars>
      </dgm:prSet>
      <dgm:spPr/>
    </dgm:pt>
    <dgm:pt modelId="{96EECFC1-1E45-419F-B578-072DE886973E}" type="pres">
      <dgm:prSet presAssocID="{4C88F6A7-ED7E-4474-9A52-4C3F8ACD6B54}" presName="sibTrans" presStyleCnt="0"/>
      <dgm:spPr/>
    </dgm:pt>
    <dgm:pt modelId="{64F95CA4-2E92-4B99-B347-8C18BF4F6118}" type="pres">
      <dgm:prSet presAssocID="{2596322C-3E08-40AB-9648-FFBEDF89468B}" presName="node" presStyleLbl="node1" presStyleIdx="10" presStyleCnt="25">
        <dgm:presLayoutVars>
          <dgm:bulletEnabled val="1"/>
        </dgm:presLayoutVars>
      </dgm:prSet>
      <dgm:spPr/>
    </dgm:pt>
    <dgm:pt modelId="{B4941447-8ED3-4233-98B3-64FD73F157C4}" type="pres">
      <dgm:prSet presAssocID="{AF2D5AC6-F31C-4FA3-8A72-9D22F1249771}" presName="sibTrans" presStyleCnt="0"/>
      <dgm:spPr/>
    </dgm:pt>
    <dgm:pt modelId="{FF4CA95E-889F-41C0-B410-DB0295462188}" type="pres">
      <dgm:prSet presAssocID="{739D427D-B7E7-475D-8692-B16FDA254B30}" presName="node" presStyleLbl="node1" presStyleIdx="11" presStyleCnt="25">
        <dgm:presLayoutVars>
          <dgm:bulletEnabled val="1"/>
        </dgm:presLayoutVars>
      </dgm:prSet>
      <dgm:spPr/>
    </dgm:pt>
    <dgm:pt modelId="{3C87DB5B-4120-48AD-968F-95920279D58C}" type="pres">
      <dgm:prSet presAssocID="{26327423-4154-4A03-86C3-92AFE3EFBE91}" presName="sibTrans" presStyleCnt="0"/>
      <dgm:spPr/>
    </dgm:pt>
    <dgm:pt modelId="{303EC19A-CBAF-4C25-852E-9E9D7F04529D}" type="pres">
      <dgm:prSet presAssocID="{A64FE006-F4CF-422C-9EF9-263D778A6E44}" presName="node" presStyleLbl="node1" presStyleIdx="12" presStyleCnt="25">
        <dgm:presLayoutVars>
          <dgm:bulletEnabled val="1"/>
        </dgm:presLayoutVars>
      </dgm:prSet>
      <dgm:spPr/>
    </dgm:pt>
    <dgm:pt modelId="{979AADD5-A56D-4950-9716-027D447288F6}" type="pres">
      <dgm:prSet presAssocID="{DC812F5D-2428-4F58-9277-9DD0C3988529}" presName="sibTrans" presStyleCnt="0"/>
      <dgm:spPr/>
    </dgm:pt>
    <dgm:pt modelId="{4EEC49FD-E008-41CB-A2FE-999FDAF90B9D}" type="pres">
      <dgm:prSet presAssocID="{BF836B83-EAD9-43D5-8A0E-2006057A04AF}" presName="node" presStyleLbl="node1" presStyleIdx="13" presStyleCnt="25">
        <dgm:presLayoutVars>
          <dgm:bulletEnabled val="1"/>
        </dgm:presLayoutVars>
      </dgm:prSet>
      <dgm:spPr/>
    </dgm:pt>
    <dgm:pt modelId="{108C83DF-E08A-412A-9D4C-C0D55E3E6C17}" type="pres">
      <dgm:prSet presAssocID="{8D0253B0-0659-4183-B1AB-119F0DF0662A}" presName="sibTrans" presStyleCnt="0"/>
      <dgm:spPr/>
    </dgm:pt>
    <dgm:pt modelId="{E83BED7D-CAB2-44C1-9832-C13B67C72527}" type="pres">
      <dgm:prSet presAssocID="{2B237F73-1FE0-469A-BB82-6BF1EC0433C3}" presName="node" presStyleLbl="node1" presStyleIdx="14" presStyleCnt="25">
        <dgm:presLayoutVars>
          <dgm:bulletEnabled val="1"/>
        </dgm:presLayoutVars>
      </dgm:prSet>
      <dgm:spPr/>
    </dgm:pt>
    <dgm:pt modelId="{533E86E6-526D-4131-A47A-B4F7DBF12B0F}" type="pres">
      <dgm:prSet presAssocID="{54292298-F549-49D7-8332-1ADD31BCCA85}" presName="sibTrans" presStyleCnt="0"/>
      <dgm:spPr/>
    </dgm:pt>
    <dgm:pt modelId="{8A76CCF8-9A0C-4509-A624-F07812AEE4E3}" type="pres">
      <dgm:prSet presAssocID="{CBB8C5DA-DFED-4AEE-9BA0-8FDB86247899}" presName="node" presStyleLbl="node1" presStyleIdx="15" presStyleCnt="25">
        <dgm:presLayoutVars>
          <dgm:bulletEnabled val="1"/>
        </dgm:presLayoutVars>
      </dgm:prSet>
      <dgm:spPr/>
    </dgm:pt>
    <dgm:pt modelId="{7DE3CB91-3589-4A9E-BE51-05E1E9DBDEEA}" type="pres">
      <dgm:prSet presAssocID="{51580D2B-AD8B-4747-8478-48236A44F909}" presName="sibTrans" presStyleCnt="0"/>
      <dgm:spPr/>
    </dgm:pt>
    <dgm:pt modelId="{C67391F0-BE4D-4753-9EBD-080D74A27580}" type="pres">
      <dgm:prSet presAssocID="{B795F894-5F92-47BB-B749-2DD68559C927}" presName="node" presStyleLbl="node1" presStyleIdx="16" presStyleCnt="25">
        <dgm:presLayoutVars>
          <dgm:bulletEnabled val="1"/>
        </dgm:presLayoutVars>
      </dgm:prSet>
      <dgm:spPr/>
    </dgm:pt>
    <dgm:pt modelId="{463744A1-AD67-4775-8EC7-A6773280DEFA}" type="pres">
      <dgm:prSet presAssocID="{4F31AE9A-114E-4D25-997B-F7D52D5DE15E}" presName="sibTrans" presStyleCnt="0"/>
      <dgm:spPr/>
    </dgm:pt>
    <dgm:pt modelId="{FAE0EE83-EA35-421B-9DFC-E67782DBFFED}" type="pres">
      <dgm:prSet presAssocID="{AA484DC9-BC6C-439F-8FD8-A820914E172A}" presName="node" presStyleLbl="node1" presStyleIdx="17" presStyleCnt="25">
        <dgm:presLayoutVars>
          <dgm:bulletEnabled val="1"/>
        </dgm:presLayoutVars>
      </dgm:prSet>
      <dgm:spPr/>
    </dgm:pt>
    <dgm:pt modelId="{8E765225-A96C-4946-AF6D-E4A5AD313222}" type="pres">
      <dgm:prSet presAssocID="{77995E01-D926-4542-A86A-CC7E95DEB55D}" presName="sibTrans" presStyleCnt="0"/>
      <dgm:spPr/>
    </dgm:pt>
    <dgm:pt modelId="{01C9E0C2-7368-48B8-AE86-305B944B1509}" type="pres">
      <dgm:prSet presAssocID="{95CD23D5-54F4-443A-9832-850304D86614}" presName="node" presStyleLbl="node1" presStyleIdx="18" presStyleCnt="25">
        <dgm:presLayoutVars>
          <dgm:bulletEnabled val="1"/>
        </dgm:presLayoutVars>
      </dgm:prSet>
      <dgm:spPr/>
    </dgm:pt>
    <dgm:pt modelId="{A9C9FFA0-0765-4663-ABA4-974569265582}" type="pres">
      <dgm:prSet presAssocID="{7ACE5DDA-CBA9-4E0B-9F0E-5E23151F66AB}" presName="sibTrans" presStyleCnt="0"/>
      <dgm:spPr/>
    </dgm:pt>
    <dgm:pt modelId="{39DDD88B-607F-4235-9854-55D527EEDF94}" type="pres">
      <dgm:prSet presAssocID="{C15BA88A-E2CF-4213-8812-F306F977E59A}" presName="node" presStyleLbl="node1" presStyleIdx="19" presStyleCnt="25">
        <dgm:presLayoutVars>
          <dgm:bulletEnabled val="1"/>
        </dgm:presLayoutVars>
      </dgm:prSet>
      <dgm:spPr/>
    </dgm:pt>
    <dgm:pt modelId="{7ABF08E5-3E85-4CA0-90C2-5E925A209AB2}" type="pres">
      <dgm:prSet presAssocID="{06F3779E-508B-4129-BACA-20F38810180A}" presName="sibTrans" presStyleCnt="0"/>
      <dgm:spPr/>
    </dgm:pt>
    <dgm:pt modelId="{027DCD4D-0AF3-46B0-A4EC-D742147148D8}" type="pres">
      <dgm:prSet presAssocID="{E48D059A-5EFA-486F-9369-B67A5395A14E}" presName="node" presStyleLbl="node1" presStyleIdx="20" presStyleCnt="25">
        <dgm:presLayoutVars>
          <dgm:bulletEnabled val="1"/>
        </dgm:presLayoutVars>
      </dgm:prSet>
      <dgm:spPr/>
    </dgm:pt>
    <dgm:pt modelId="{0FD0D8EB-2C0A-41FF-B7FB-0C9F872CB8A9}" type="pres">
      <dgm:prSet presAssocID="{EA602866-2129-4F8D-853B-C571A1395996}" presName="sibTrans" presStyleCnt="0"/>
      <dgm:spPr/>
    </dgm:pt>
    <dgm:pt modelId="{7791431A-F5C7-4284-8325-24047B77CF0A}" type="pres">
      <dgm:prSet presAssocID="{AF035110-1AF2-44C2-9B7B-4212D04FDB1C}" presName="node" presStyleLbl="node1" presStyleIdx="21" presStyleCnt="25">
        <dgm:presLayoutVars>
          <dgm:bulletEnabled val="1"/>
        </dgm:presLayoutVars>
      </dgm:prSet>
      <dgm:spPr/>
    </dgm:pt>
    <dgm:pt modelId="{EE89D6D9-98A3-429E-B2CB-E17D50EB3456}" type="pres">
      <dgm:prSet presAssocID="{4C2A1D94-F072-4339-9638-A82981FB41CD}" presName="sibTrans" presStyleCnt="0"/>
      <dgm:spPr/>
    </dgm:pt>
    <dgm:pt modelId="{E5B9E6B1-2D98-4291-AE45-9F5D5CBCB95B}" type="pres">
      <dgm:prSet presAssocID="{3D97F210-D901-45F7-B360-20B07E57CBDD}" presName="node" presStyleLbl="node1" presStyleIdx="22" presStyleCnt="25">
        <dgm:presLayoutVars>
          <dgm:bulletEnabled val="1"/>
        </dgm:presLayoutVars>
      </dgm:prSet>
      <dgm:spPr/>
    </dgm:pt>
    <dgm:pt modelId="{28916F54-FF5F-48BC-90CF-38DA38E397A0}" type="pres">
      <dgm:prSet presAssocID="{15D88BC8-7D26-40C3-930F-3E9BBCFC566D}" presName="sibTrans" presStyleCnt="0"/>
      <dgm:spPr/>
    </dgm:pt>
    <dgm:pt modelId="{B49E9A40-0868-483D-9950-27C9FA59844C}" type="pres">
      <dgm:prSet presAssocID="{85D28CBE-D63A-42C2-AF59-1E8DFB66FD9E}" presName="node" presStyleLbl="node1" presStyleIdx="23" presStyleCnt="25">
        <dgm:presLayoutVars>
          <dgm:bulletEnabled val="1"/>
        </dgm:presLayoutVars>
      </dgm:prSet>
      <dgm:spPr/>
    </dgm:pt>
    <dgm:pt modelId="{7942319F-785F-4745-8B6B-E93A41725230}" type="pres">
      <dgm:prSet presAssocID="{8FE7165E-CC30-463B-AA12-2B0A522DD12F}" presName="sibTrans" presStyleCnt="0"/>
      <dgm:spPr/>
    </dgm:pt>
    <dgm:pt modelId="{F136B12F-108F-42AF-AB62-0A66A6C77724}" type="pres">
      <dgm:prSet presAssocID="{22FA13BC-AA95-4AAC-A1B7-068B1BD85E50}" presName="node" presStyleLbl="node1" presStyleIdx="24" presStyleCnt="25">
        <dgm:presLayoutVars>
          <dgm:bulletEnabled val="1"/>
        </dgm:presLayoutVars>
      </dgm:prSet>
      <dgm:spPr/>
    </dgm:pt>
  </dgm:ptLst>
  <dgm:cxnLst>
    <dgm:cxn modelId="{721E2A02-0093-4212-AC5D-BF6DBEAA55CE}" type="presOf" srcId="{47210269-2B4F-4909-AF0F-B012AB015CBB}" destId="{7A6D9E31-9F45-46A1-A7C6-33143A178FA5}" srcOrd="0" destOrd="0" presId="urn:microsoft.com/office/officeart/2005/8/layout/default"/>
    <dgm:cxn modelId="{F1A4E404-AC21-4FD5-AF98-E4C7A4A13135}" srcId="{C59B8F1C-67D6-4013-9153-780B66051BE0}" destId="{AA198770-1215-4804-8444-8A3FEEB36A0E}" srcOrd="1" destOrd="0" parTransId="{8458CEC4-B83F-40D9-AA40-304A30405265}" sibTransId="{FDA06077-7517-46BF-BE80-7100A75B0425}"/>
    <dgm:cxn modelId="{86A6AC0A-B16F-4EEA-81F4-8B835C2E114F}" type="presOf" srcId="{FE4AFB30-65EE-42A2-B5B1-AAF40733B020}" destId="{23D58ECD-77D4-4223-BDDB-F46C309BA3E7}" srcOrd="0" destOrd="0" presId="urn:microsoft.com/office/officeart/2005/8/layout/default"/>
    <dgm:cxn modelId="{8EE6B311-5445-4588-A0F8-A01841164C30}" srcId="{C59B8F1C-67D6-4013-9153-780B66051BE0}" destId="{BF836B83-EAD9-43D5-8A0E-2006057A04AF}" srcOrd="13" destOrd="0" parTransId="{36787DFC-33BA-4BBA-A5AA-A37F16BB780B}" sibTransId="{8D0253B0-0659-4183-B1AB-119F0DF0662A}"/>
    <dgm:cxn modelId="{D9E0F211-C28A-4898-B613-5AE2C4D0328D}" type="presOf" srcId="{A2974710-729D-4CF3-A695-3E86294F2929}" destId="{BB003935-A981-46C5-B719-CD4AE3FB2AB5}" srcOrd="0" destOrd="0" presId="urn:microsoft.com/office/officeart/2005/8/layout/default"/>
    <dgm:cxn modelId="{442ACD1A-2AF7-4402-85FE-7F88A081DCCC}" type="presOf" srcId="{2596322C-3E08-40AB-9648-FFBEDF89468B}" destId="{64F95CA4-2E92-4B99-B347-8C18BF4F6118}" srcOrd="0" destOrd="0" presId="urn:microsoft.com/office/officeart/2005/8/layout/default"/>
    <dgm:cxn modelId="{01D9781C-355E-40EC-A21E-395F694F94E7}" type="presOf" srcId="{E48D059A-5EFA-486F-9369-B67A5395A14E}" destId="{027DCD4D-0AF3-46B0-A4EC-D742147148D8}" srcOrd="0" destOrd="0" presId="urn:microsoft.com/office/officeart/2005/8/layout/default"/>
    <dgm:cxn modelId="{667A6A1D-48A3-403A-A2ED-6F051175FAF4}" type="presOf" srcId="{D6C1567D-086D-4C31-9860-8103FA6B3ECE}" destId="{23610772-3FD2-40F6-A8DF-0F599AF3C02C}" srcOrd="0" destOrd="0" presId="urn:microsoft.com/office/officeart/2005/8/layout/default"/>
    <dgm:cxn modelId="{8B29B11F-E8BB-41FA-AD97-D3303317343C}" srcId="{C59B8F1C-67D6-4013-9153-780B66051BE0}" destId="{AA484DC9-BC6C-439F-8FD8-A820914E172A}" srcOrd="17" destOrd="0" parTransId="{8D8047A7-85CB-4E04-9EF4-25DCFAD8E426}" sibTransId="{77995E01-D926-4542-A86A-CC7E95DEB55D}"/>
    <dgm:cxn modelId="{5C0B3C27-16AE-46D9-A2C0-154AE0629500}" srcId="{C59B8F1C-67D6-4013-9153-780B66051BE0}" destId="{E48D059A-5EFA-486F-9369-B67A5395A14E}" srcOrd="20" destOrd="0" parTransId="{9EFE2220-811B-4A25-87AE-E0230D6E5147}" sibTransId="{EA602866-2129-4F8D-853B-C571A1395996}"/>
    <dgm:cxn modelId="{9CB0F929-FA24-406A-AAE0-ADDF1EC6251F}" type="presOf" srcId="{95CD23D5-54F4-443A-9832-850304D86614}" destId="{01C9E0C2-7368-48B8-AE86-305B944B1509}" srcOrd="0" destOrd="0" presId="urn:microsoft.com/office/officeart/2005/8/layout/default"/>
    <dgm:cxn modelId="{13C0F82C-CF88-4BAA-AAF2-9D75B9A55AE3}" srcId="{C59B8F1C-67D6-4013-9153-780B66051BE0}" destId="{A64FE006-F4CF-422C-9EF9-263D778A6E44}" srcOrd="12" destOrd="0" parTransId="{C9B0BE4D-3D33-4843-8F7B-6CF819C36F43}" sibTransId="{DC812F5D-2428-4F58-9277-9DD0C3988529}"/>
    <dgm:cxn modelId="{5D4DC02D-0A00-4A94-9537-8B76AC299999}" type="presOf" srcId="{3C66CF9A-6A06-43B9-A10D-709A57A7FE04}" destId="{59EA95A5-C9C9-44E9-A96C-DCAF9737BA18}" srcOrd="0" destOrd="0" presId="urn:microsoft.com/office/officeart/2005/8/layout/default"/>
    <dgm:cxn modelId="{B022B031-1402-4730-B84D-83CB28A6E674}" srcId="{C59B8F1C-67D6-4013-9153-780B66051BE0}" destId="{2B237F73-1FE0-469A-BB82-6BF1EC0433C3}" srcOrd="14" destOrd="0" parTransId="{9041B76C-CD98-4849-8CD1-2C4E8988B965}" sibTransId="{54292298-F549-49D7-8332-1ADD31BCCA85}"/>
    <dgm:cxn modelId="{B7FED060-3F5F-400E-9028-D098C8838856}" srcId="{C59B8F1C-67D6-4013-9153-780B66051BE0}" destId="{2596322C-3E08-40AB-9648-FFBEDF89468B}" srcOrd="10" destOrd="0" parTransId="{A0915362-83BA-4453-9163-E2857F82C926}" sibTransId="{AF2D5AC6-F31C-4FA3-8A72-9D22F1249771}"/>
    <dgm:cxn modelId="{41400F64-2324-4641-AFD0-66A6920CF591}" srcId="{C59B8F1C-67D6-4013-9153-780B66051BE0}" destId="{D6C1567D-086D-4C31-9860-8103FA6B3ECE}" srcOrd="7" destOrd="0" parTransId="{89E12791-14B9-4C01-8B00-E03C8B5FFF3F}" sibTransId="{C1B9FA99-B896-4B5F-AA92-141EA0D59592}"/>
    <dgm:cxn modelId="{C5C2B364-1495-4304-8543-7DA7DC1DFABC}" srcId="{C59B8F1C-67D6-4013-9153-780B66051BE0}" destId="{3C66CF9A-6A06-43B9-A10D-709A57A7FE04}" srcOrd="0" destOrd="0" parTransId="{4ECA1F7A-AAEA-49C1-AADA-6A296D1EB709}" sibTransId="{BC55DA02-DDD6-4512-9A46-63188C222944}"/>
    <dgm:cxn modelId="{16E9F244-453F-488F-95DE-C61F0D0DD970}" type="presOf" srcId="{C59B8F1C-67D6-4013-9153-780B66051BE0}" destId="{FAC2BE76-DAF6-4B16-821A-4A8E7580C461}" srcOrd="0" destOrd="0" presId="urn:microsoft.com/office/officeart/2005/8/layout/default"/>
    <dgm:cxn modelId="{C36C8567-44D2-4791-ABAC-00CEF768971E}" srcId="{C59B8F1C-67D6-4013-9153-780B66051BE0}" destId="{CBB8C5DA-DFED-4AEE-9BA0-8FDB86247899}" srcOrd="15" destOrd="0" parTransId="{6A95D609-2D7E-4962-8EDE-F87305EF375B}" sibTransId="{51580D2B-AD8B-4747-8478-48236A44F909}"/>
    <dgm:cxn modelId="{15F4A549-94A1-418B-834E-88F1AB291D4F}" srcId="{C59B8F1C-67D6-4013-9153-780B66051BE0}" destId="{B795F894-5F92-47BB-B749-2DD68559C927}" srcOrd="16" destOrd="0" parTransId="{9ACB8B96-87E1-4291-89A9-FC55FE70C197}" sibTransId="{4F31AE9A-114E-4D25-997B-F7D52D5DE15E}"/>
    <dgm:cxn modelId="{CF6B5A6F-5F05-44A9-AD2C-4DF15C3AEEA2}" srcId="{C59B8F1C-67D6-4013-9153-780B66051BE0}" destId="{85D28CBE-D63A-42C2-AF59-1E8DFB66FD9E}" srcOrd="23" destOrd="0" parTransId="{F0382F97-6280-47C5-9A78-A5B41A71DD52}" sibTransId="{8FE7165E-CC30-463B-AA12-2B0A522DD12F}"/>
    <dgm:cxn modelId="{772AA770-B044-4E7F-9193-B1CE5E5CB467}" type="presOf" srcId="{22FA13BC-AA95-4AAC-A1B7-068B1BD85E50}" destId="{F136B12F-108F-42AF-AB62-0A66A6C77724}" srcOrd="0" destOrd="0" presId="urn:microsoft.com/office/officeart/2005/8/layout/default"/>
    <dgm:cxn modelId="{CAC90851-A7A4-43A6-A32B-B0DBDF098DD9}" srcId="{C59B8F1C-67D6-4013-9153-780B66051BE0}" destId="{739D427D-B7E7-475D-8692-B16FDA254B30}" srcOrd="11" destOrd="0" parTransId="{634F7CEE-9BA1-4308-AD62-0F15BB965155}" sibTransId="{26327423-4154-4A03-86C3-92AFE3EFBE91}"/>
    <dgm:cxn modelId="{12D65055-A193-4C0D-AF76-3B2D816E387D}" type="presOf" srcId="{BF836B83-EAD9-43D5-8A0E-2006057A04AF}" destId="{4EEC49FD-E008-41CB-A2FE-999FDAF90B9D}" srcOrd="0" destOrd="0" presId="urn:microsoft.com/office/officeart/2005/8/layout/default"/>
    <dgm:cxn modelId="{8E552476-5866-476B-B40D-29FF90AE0418}" srcId="{C59B8F1C-67D6-4013-9153-780B66051BE0}" destId="{22FA13BC-AA95-4AAC-A1B7-068B1BD85E50}" srcOrd="24" destOrd="0" parTransId="{6FDBC37E-725F-4367-A039-F5266904FB8E}" sibTransId="{6439EE7D-1E03-41B3-A293-40DF9D6E324D}"/>
    <dgm:cxn modelId="{0654877A-7BD3-47CA-A1FA-51BD595443E3}" srcId="{C59B8F1C-67D6-4013-9153-780B66051BE0}" destId="{95CD23D5-54F4-443A-9832-850304D86614}" srcOrd="18" destOrd="0" parTransId="{7092D284-DDAF-45E8-B2AF-44C0ABCFF241}" sibTransId="{7ACE5DDA-CBA9-4E0B-9F0E-5E23151F66AB}"/>
    <dgm:cxn modelId="{62B43380-48D9-4FAD-8009-84477CCE9125}" type="presOf" srcId="{3D97F210-D901-45F7-B360-20B07E57CBDD}" destId="{E5B9E6B1-2D98-4291-AE45-9F5D5CBCB95B}" srcOrd="0" destOrd="0" presId="urn:microsoft.com/office/officeart/2005/8/layout/default"/>
    <dgm:cxn modelId="{C123C68C-D128-46BF-8B92-63738632A23A}" type="presOf" srcId="{AF035110-1AF2-44C2-9B7B-4212D04FDB1C}" destId="{7791431A-F5C7-4284-8325-24047B77CF0A}" srcOrd="0" destOrd="0" presId="urn:microsoft.com/office/officeart/2005/8/layout/default"/>
    <dgm:cxn modelId="{09F0CB95-DA61-4FCB-90FF-DBED61A93813}" type="presOf" srcId="{0E2DA07F-E213-49D9-AAD2-782E1409DA13}" destId="{CC15A1EE-E0C7-426C-8E08-161D6C180CCB}" srcOrd="0" destOrd="0" presId="urn:microsoft.com/office/officeart/2005/8/layout/default"/>
    <dgm:cxn modelId="{3764CCA1-55F1-423E-BD6A-AF7B2E684D05}" type="presOf" srcId="{C15BA88A-E2CF-4213-8812-F306F977E59A}" destId="{39DDD88B-607F-4235-9854-55D527EEDF94}" srcOrd="0" destOrd="0" presId="urn:microsoft.com/office/officeart/2005/8/layout/default"/>
    <dgm:cxn modelId="{4A5886A2-2920-4C4E-A153-9940FF809351}" type="presOf" srcId="{98DF9312-B400-41E2-AD14-FE870E66583F}" destId="{00ACAC82-37C2-483C-B169-17BC4D11A9BF}" srcOrd="0" destOrd="0" presId="urn:microsoft.com/office/officeart/2005/8/layout/default"/>
    <dgm:cxn modelId="{C20A60A3-95A1-4BF4-AD72-5F111CA1B930}" type="presOf" srcId="{AA484DC9-BC6C-439F-8FD8-A820914E172A}" destId="{FAE0EE83-EA35-421B-9DFC-E67782DBFFED}" srcOrd="0" destOrd="0" presId="urn:microsoft.com/office/officeart/2005/8/layout/default"/>
    <dgm:cxn modelId="{80C7C7A6-8EC4-48A9-BD9B-88623DE08DB1}" srcId="{C59B8F1C-67D6-4013-9153-780B66051BE0}" destId="{3D97F210-D901-45F7-B360-20B07E57CBDD}" srcOrd="22" destOrd="0" parTransId="{8E8B09CA-5423-4529-A1EA-C08700C6F63E}" sibTransId="{15D88BC8-7D26-40C3-930F-3E9BBCFC566D}"/>
    <dgm:cxn modelId="{91D3E3A7-1BEB-4448-BC82-F23A00062B50}" type="presOf" srcId="{739D427D-B7E7-475D-8692-B16FDA254B30}" destId="{FF4CA95E-889F-41C0-B410-DB0295462188}" srcOrd="0" destOrd="0" presId="urn:microsoft.com/office/officeart/2005/8/layout/default"/>
    <dgm:cxn modelId="{5AE3C6A8-AF31-45A4-891A-D0242A270532}" srcId="{C59B8F1C-67D6-4013-9153-780B66051BE0}" destId="{50D6BE12-4411-471A-810A-C970C015AA90}" srcOrd="4" destOrd="0" parTransId="{162A5E07-B920-4B4F-A2EB-EE234D11CEC9}" sibTransId="{A811E4AB-8153-4835-83E8-63552D1A6A27}"/>
    <dgm:cxn modelId="{B57CB6AE-27D2-4050-B585-7E93D387AE2D}" type="presOf" srcId="{85D28CBE-D63A-42C2-AF59-1E8DFB66FD9E}" destId="{B49E9A40-0868-483D-9950-27C9FA59844C}" srcOrd="0" destOrd="0" presId="urn:microsoft.com/office/officeart/2005/8/layout/default"/>
    <dgm:cxn modelId="{D0DD69B1-86E5-4CD9-8B71-CF30793C7E98}" srcId="{C59B8F1C-67D6-4013-9153-780B66051BE0}" destId="{AF035110-1AF2-44C2-9B7B-4212D04FDB1C}" srcOrd="21" destOrd="0" parTransId="{AF373A77-9D4A-4B02-A941-5B184A81F704}" sibTransId="{4C2A1D94-F072-4339-9638-A82981FB41CD}"/>
    <dgm:cxn modelId="{5C13CFBA-F6EA-4622-BAAC-34BFA16EF4FB}" type="presOf" srcId="{ABC59EF1-B096-4F60-A266-94BDCF9EBBE0}" destId="{355090F8-F0E3-424D-9C6C-6474AFD60C48}" srcOrd="0" destOrd="0" presId="urn:microsoft.com/office/officeart/2005/8/layout/default"/>
    <dgm:cxn modelId="{75965CBD-71EE-45BD-B040-A630F126F5BE}" type="presOf" srcId="{50D6BE12-4411-471A-810A-C970C015AA90}" destId="{6A6DD622-ACB8-4BC3-9E48-B2D8CDC8762F}" srcOrd="0" destOrd="0" presId="urn:microsoft.com/office/officeart/2005/8/layout/default"/>
    <dgm:cxn modelId="{BA7E52BD-4D9B-49AE-BFE6-7E31A9A59C16}" srcId="{C59B8F1C-67D6-4013-9153-780B66051BE0}" destId="{A2974710-729D-4CF3-A695-3E86294F2929}" srcOrd="8" destOrd="0" parTransId="{B47127B1-63DC-4838-9C6E-E716757C914A}" sibTransId="{C6A12122-1122-4397-B4B7-452BF3959FA3}"/>
    <dgm:cxn modelId="{E23E0FC2-ACD8-432A-B287-4531BC095560}" type="presOf" srcId="{B795F894-5F92-47BB-B749-2DD68559C927}" destId="{C67391F0-BE4D-4753-9EBD-080D74A27580}" srcOrd="0" destOrd="0" presId="urn:microsoft.com/office/officeart/2005/8/layout/default"/>
    <dgm:cxn modelId="{26305DCC-6D08-4EC8-9755-BAB92098ADDB}" srcId="{C59B8F1C-67D6-4013-9153-780B66051BE0}" destId="{FE4AFB30-65EE-42A2-B5B1-AAF40733B020}" srcOrd="2" destOrd="0" parTransId="{9257E449-DC2A-4272-AD0A-F36C805A149B}" sibTransId="{561ACD78-D72C-476E-8ECB-F600AFA0882F}"/>
    <dgm:cxn modelId="{733822CF-6750-4A69-A31E-000B90C8C9C2}" srcId="{C59B8F1C-67D6-4013-9153-780B66051BE0}" destId="{98DF9312-B400-41E2-AD14-FE870E66583F}" srcOrd="6" destOrd="0" parTransId="{8C2314BE-455B-4560-A3BD-7C3BFD0E1841}" sibTransId="{AC5471DC-AB33-4657-810E-0A3FACD9A28A}"/>
    <dgm:cxn modelId="{4E5B85E0-1337-4E2C-BCCA-7C14ACDDD77A}" srcId="{C59B8F1C-67D6-4013-9153-780B66051BE0}" destId="{ABC59EF1-B096-4F60-A266-94BDCF9EBBE0}" srcOrd="3" destOrd="0" parTransId="{2224B4E4-9E97-493E-A911-3736E18FCFDD}" sibTransId="{8482FA02-42EC-4D11-B45E-EF7A22A56FD8}"/>
    <dgm:cxn modelId="{3932A4E2-D8D4-4A78-9838-7057F17975AF}" type="presOf" srcId="{2B237F73-1FE0-469A-BB82-6BF1EC0433C3}" destId="{E83BED7D-CAB2-44C1-9832-C13B67C72527}" srcOrd="0" destOrd="0" presId="urn:microsoft.com/office/officeart/2005/8/layout/default"/>
    <dgm:cxn modelId="{6C1AA3E7-C21C-4A30-9BD7-32C34F3BBC97}" srcId="{C59B8F1C-67D6-4013-9153-780B66051BE0}" destId="{0E2DA07F-E213-49D9-AAD2-782E1409DA13}" srcOrd="9" destOrd="0" parTransId="{A9217665-1A05-4BF0-85A5-E8E33A08B3CD}" sibTransId="{4C88F6A7-ED7E-4474-9A52-4C3F8ACD6B54}"/>
    <dgm:cxn modelId="{C3A3F4EA-EDCF-4A24-BA1D-63914B5A147E}" type="presOf" srcId="{CBB8C5DA-DFED-4AEE-9BA0-8FDB86247899}" destId="{8A76CCF8-9A0C-4509-A624-F07812AEE4E3}" srcOrd="0" destOrd="0" presId="urn:microsoft.com/office/officeart/2005/8/layout/default"/>
    <dgm:cxn modelId="{75489FF1-78B7-42F6-88EF-C01E93127C27}" type="presOf" srcId="{AA198770-1215-4804-8444-8A3FEEB36A0E}" destId="{EB86227B-FD76-4353-8DA9-36C739F103A6}" srcOrd="0" destOrd="0" presId="urn:microsoft.com/office/officeart/2005/8/layout/default"/>
    <dgm:cxn modelId="{0F3AADF1-78DE-47F0-A7DE-850BB426A523}" srcId="{C59B8F1C-67D6-4013-9153-780B66051BE0}" destId="{C15BA88A-E2CF-4213-8812-F306F977E59A}" srcOrd="19" destOrd="0" parTransId="{824F70B4-FE78-4B29-A909-F9BAE1242520}" sibTransId="{06F3779E-508B-4129-BACA-20F38810180A}"/>
    <dgm:cxn modelId="{4230BFF9-0072-4F49-AB60-DC0F1C78F1A2}" srcId="{C59B8F1C-67D6-4013-9153-780B66051BE0}" destId="{47210269-2B4F-4909-AF0F-B012AB015CBB}" srcOrd="5" destOrd="0" parTransId="{D02199B3-FA22-477D-95AC-F926B81C658E}" sibTransId="{512CC3B9-DC8F-4022-8957-68A9C139A63E}"/>
    <dgm:cxn modelId="{7D3979FF-9837-4406-B8D6-4312BC799F2F}" type="presOf" srcId="{A64FE006-F4CF-422C-9EF9-263D778A6E44}" destId="{303EC19A-CBAF-4C25-852E-9E9D7F04529D}" srcOrd="0" destOrd="0" presId="urn:microsoft.com/office/officeart/2005/8/layout/default"/>
    <dgm:cxn modelId="{AA312524-0A19-45E7-B222-10B9A261AE64}" type="presParOf" srcId="{FAC2BE76-DAF6-4B16-821A-4A8E7580C461}" destId="{59EA95A5-C9C9-44E9-A96C-DCAF9737BA18}" srcOrd="0" destOrd="0" presId="urn:microsoft.com/office/officeart/2005/8/layout/default"/>
    <dgm:cxn modelId="{1A4F7978-71E9-4A44-9421-88CC56431225}" type="presParOf" srcId="{FAC2BE76-DAF6-4B16-821A-4A8E7580C461}" destId="{D9FAAA4B-7F70-498E-9A10-21EC2258E5CD}" srcOrd="1" destOrd="0" presId="urn:microsoft.com/office/officeart/2005/8/layout/default"/>
    <dgm:cxn modelId="{9DC19B06-2230-4C81-92F3-6BF35450E7EA}" type="presParOf" srcId="{FAC2BE76-DAF6-4B16-821A-4A8E7580C461}" destId="{EB86227B-FD76-4353-8DA9-36C739F103A6}" srcOrd="2" destOrd="0" presId="urn:microsoft.com/office/officeart/2005/8/layout/default"/>
    <dgm:cxn modelId="{DDCD8953-A31F-4086-8F3C-C6D8185AE9C9}" type="presParOf" srcId="{FAC2BE76-DAF6-4B16-821A-4A8E7580C461}" destId="{B6A956CB-7614-44AA-AE28-36D510A60F48}" srcOrd="3" destOrd="0" presId="urn:microsoft.com/office/officeart/2005/8/layout/default"/>
    <dgm:cxn modelId="{4AE870CF-6254-4B04-B652-E6F4D9E87FF4}" type="presParOf" srcId="{FAC2BE76-DAF6-4B16-821A-4A8E7580C461}" destId="{23D58ECD-77D4-4223-BDDB-F46C309BA3E7}" srcOrd="4" destOrd="0" presId="urn:microsoft.com/office/officeart/2005/8/layout/default"/>
    <dgm:cxn modelId="{274CB86D-A7D1-463C-B98D-4E77A72B1C35}" type="presParOf" srcId="{FAC2BE76-DAF6-4B16-821A-4A8E7580C461}" destId="{B47051B7-E696-4374-B332-5D221587EF45}" srcOrd="5" destOrd="0" presId="urn:microsoft.com/office/officeart/2005/8/layout/default"/>
    <dgm:cxn modelId="{B58C1334-B714-4032-AEE0-1A4792CD6504}" type="presParOf" srcId="{FAC2BE76-DAF6-4B16-821A-4A8E7580C461}" destId="{355090F8-F0E3-424D-9C6C-6474AFD60C48}" srcOrd="6" destOrd="0" presId="urn:microsoft.com/office/officeart/2005/8/layout/default"/>
    <dgm:cxn modelId="{FAEF7095-DE5D-490F-8EB2-F09FA29CED2C}" type="presParOf" srcId="{FAC2BE76-DAF6-4B16-821A-4A8E7580C461}" destId="{5ADAEA8C-6D6B-476E-AD7E-82C63F9A51FC}" srcOrd="7" destOrd="0" presId="urn:microsoft.com/office/officeart/2005/8/layout/default"/>
    <dgm:cxn modelId="{8185BF1E-129D-4BBC-B9DD-EFAD16967C37}" type="presParOf" srcId="{FAC2BE76-DAF6-4B16-821A-4A8E7580C461}" destId="{6A6DD622-ACB8-4BC3-9E48-B2D8CDC8762F}" srcOrd="8" destOrd="0" presId="urn:microsoft.com/office/officeart/2005/8/layout/default"/>
    <dgm:cxn modelId="{887E90AC-42A4-4097-A7EB-C029FA38DFC7}" type="presParOf" srcId="{FAC2BE76-DAF6-4B16-821A-4A8E7580C461}" destId="{7223D9BB-9B1C-462A-BFDD-4085F572971D}" srcOrd="9" destOrd="0" presId="urn:microsoft.com/office/officeart/2005/8/layout/default"/>
    <dgm:cxn modelId="{99A0A7CA-DE80-43A7-BBB7-648A77F510E9}" type="presParOf" srcId="{FAC2BE76-DAF6-4B16-821A-4A8E7580C461}" destId="{7A6D9E31-9F45-46A1-A7C6-33143A178FA5}" srcOrd="10" destOrd="0" presId="urn:microsoft.com/office/officeart/2005/8/layout/default"/>
    <dgm:cxn modelId="{C7B9F0B2-04EA-4F6B-B88D-3799157E80E3}" type="presParOf" srcId="{FAC2BE76-DAF6-4B16-821A-4A8E7580C461}" destId="{4BC4377E-3F04-4135-8E47-15B08D3E6BDE}" srcOrd="11" destOrd="0" presId="urn:microsoft.com/office/officeart/2005/8/layout/default"/>
    <dgm:cxn modelId="{5827423C-2D81-4610-AB2E-E3A65835F36B}" type="presParOf" srcId="{FAC2BE76-DAF6-4B16-821A-4A8E7580C461}" destId="{00ACAC82-37C2-483C-B169-17BC4D11A9BF}" srcOrd="12" destOrd="0" presId="urn:microsoft.com/office/officeart/2005/8/layout/default"/>
    <dgm:cxn modelId="{5F7C710F-3814-443A-9336-2337E9495587}" type="presParOf" srcId="{FAC2BE76-DAF6-4B16-821A-4A8E7580C461}" destId="{7C84208E-3BD5-4FFA-A679-F613FB81AC93}" srcOrd="13" destOrd="0" presId="urn:microsoft.com/office/officeart/2005/8/layout/default"/>
    <dgm:cxn modelId="{CB7256B7-0311-4EE8-BFAE-742ECC059103}" type="presParOf" srcId="{FAC2BE76-DAF6-4B16-821A-4A8E7580C461}" destId="{23610772-3FD2-40F6-A8DF-0F599AF3C02C}" srcOrd="14" destOrd="0" presId="urn:microsoft.com/office/officeart/2005/8/layout/default"/>
    <dgm:cxn modelId="{F29915B1-F25D-457E-9613-CD45E5E9C189}" type="presParOf" srcId="{FAC2BE76-DAF6-4B16-821A-4A8E7580C461}" destId="{538A70AA-4B32-4F1A-9B39-D46017498ACE}" srcOrd="15" destOrd="0" presId="urn:microsoft.com/office/officeart/2005/8/layout/default"/>
    <dgm:cxn modelId="{3658ADF2-9CA6-4610-A444-4F8BDD2DE48D}" type="presParOf" srcId="{FAC2BE76-DAF6-4B16-821A-4A8E7580C461}" destId="{BB003935-A981-46C5-B719-CD4AE3FB2AB5}" srcOrd="16" destOrd="0" presId="urn:microsoft.com/office/officeart/2005/8/layout/default"/>
    <dgm:cxn modelId="{73F8944F-0203-4347-838A-F8179A51CADC}" type="presParOf" srcId="{FAC2BE76-DAF6-4B16-821A-4A8E7580C461}" destId="{7828113E-85B9-4492-9BB0-BA47EAA1A94D}" srcOrd="17" destOrd="0" presId="urn:microsoft.com/office/officeart/2005/8/layout/default"/>
    <dgm:cxn modelId="{34C31923-C952-4484-AFFD-CDF7788B76F1}" type="presParOf" srcId="{FAC2BE76-DAF6-4B16-821A-4A8E7580C461}" destId="{CC15A1EE-E0C7-426C-8E08-161D6C180CCB}" srcOrd="18" destOrd="0" presId="urn:microsoft.com/office/officeart/2005/8/layout/default"/>
    <dgm:cxn modelId="{8960625B-D98E-4E61-B114-7679BA4B0754}" type="presParOf" srcId="{FAC2BE76-DAF6-4B16-821A-4A8E7580C461}" destId="{96EECFC1-1E45-419F-B578-072DE886973E}" srcOrd="19" destOrd="0" presId="urn:microsoft.com/office/officeart/2005/8/layout/default"/>
    <dgm:cxn modelId="{F3F2BE72-DD15-484D-AC17-8CE47DE41396}" type="presParOf" srcId="{FAC2BE76-DAF6-4B16-821A-4A8E7580C461}" destId="{64F95CA4-2E92-4B99-B347-8C18BF4F6118}" srcOrd="20" destOrd="0" presId="urn:microsoft.com/office/officeart/2005/8/layout/default"/>
    <dgm:cxn modelId="{59B0CF65-F88D-4762-8B49-B4B704D42FFF}" type="presParOf" srcId="{FAC2BE76-DAF6-4B16-821A-4A8E7580C461}" destId="{B4941447-8ED3-4233-98B3-64FD73F157C4}" srcOrd="21" destOrd="0" presId="urn:microsoft.com/office/officeart/2005/8/layout/default"/>
    <dgm:cxn modelId="{B365C795-7F23-4078-B9A1-C37EBE389104}" type="presParOf" srcId="{FAC2BE76-DAF6-4B16-821A-4A8E7580C461}" destId="{FF4CA95E-889F-41C0-B410-DB0295462188}" srcOrd="22" destOrd="0" presId="urn:microsoft.com/office/officeart/2005/8/layout/default"/>
    <dgm:cxn modelId="{5B47BC2C-2B45-4660-9F17-C9D9EB6AB5F4}" type="presParOf" srcId="{FAC2BE76-DAF6-4B16-821A-4A8E7580C461}" destId="{3C87DB5B-4120-48AD-968F-95920279D58C}" srcOrd="23" destOrd="0" presId="urn:microsoft.com/office/officeart/2005/8/layout/default"/>
    <dgm:cxn modelId="{371736EC-7FD0-4CEB-9184-7E082A0DABAC}" type="presParOf" srcId="{FAC2BE76-DAF6-4B16-821A-4A8E7580C461}" destId="{303EC19A-CBAF-4C25-852E-9E9D7F04529D}" srcOrd="24" destOrd="0" presId="urn:microsoft.com/office/officeart/2005/8/layout/default"/>
    <dgm:cxn modelId="{E106D590-40C4-4DCF-991C-412F4A883173}" type="presParOf" srcId="{FAC2BE76-DAF6-4B16-821A-4A8E7580C461}" destId="{979AADD5-A56D-4950-9716-027D447288F6}" srcOrd="25" destOrd="0" presId="urn:microsoft.com/office/officeart/2005/8/layout/default"/>
    <dgm:cxn modelId="{F2CF9209-9B83-45D0-BDAE-49ECFB71F1E9}" type="presParOf" srcId="{FAC2BE76-DAF6-4B16-821A-4A8E7580C461}" destId="{4EEC49FD-E008-41CB-A2FE-999FDAF90B9D}" srcOrd="26" destOrd="0" presId="urn:microsoft.com/office/officeart/2005/8/layout/default"/>
    <dgm:cxn modelId="{D193DADF-CE66-478D-A6DD-97DE49858428}" type="presParOf" srcId="{FAC2BE76-DAF6-4B16-821A-4A8E7580C461}" destId="{108C83DF-E08A-412A-9D4C-C0D55E3E6C17}" srcOrd="27" destOrd="0" presId="urn:microsoft.com/office/officeart/2005/8/layout/default"/>
    <dgm:cxn modelId="{EC431C64-1635-496E-B205-6034E9643698}" type="presParOf" srcId="{FAC2BE76-DAF6-4B16-821A-4A8E7580C461}" destId="{E83BED7D-CAB2-44C1-9832-C13B67C72527}" srcOrd="28" destOrd="0" presId="urn:microsoft.com/office/officeart/2005/8/layout/default"/>
    <dgm:cxn modelId="{21C5B7F3-0C5C-4F9A-B0A0-888B342A7094}" type="presParOf" srcId="{FAC2BE76-DAF6-4B16-821A-4A8E7580C461}" destId="{533E86E6-526D-4131-A47A-B4F7DBF12B0F}" srcOrd="29" destOrd="0" presId="urn:microsoft.com/office/officeart/2005/8/layout/default"/>
    <dgm:cxn modelId="{59DCEDB7-342D-45D1-9435-C16E0EA18167}" type="presParOf" srcId="{FAC2BE76-DAF6-4B16-821A-4A8E7580C461}" destId="{8A76CCF8-9A0C-4509-A624-F07812AEE4E3}" srcOrd="30" destOrd="0" presId="urn:microsoft.com/office/officeart/2005/8/layout/default"/>
    <dgm:cxn modelId="{DE0929BF-20EB-4906-8BBD-153111A8980D}" type="presParOf" srcId="{FAC2BE76-DAF6-4B16-821A-4A8E7580C461}" destId="{7DE3CB91-3589-4A9E-BE51-05E1E9DBDEEA}" srcOrd="31" destOrd="0" presId="urn:microsoft.com/office/officeart/2005/8/layout/default"/>
    <dgm:cxn modelId="{A901C3D1-4CCC-4198-9380-C902880C55BB}" type="presParOf" srcId="{FAC2BE76-DAF6-4B16-821A-4A8E7580C461}" destId="{C67391F0-BE4D-4753-9EBD-080D74A27580}" srcOrd="32" destOrd="0" presId="urn:microsoft.com/office/officeart/2005/8/layout/default"/>
    <dgm:cxn modelId="{93617765-E02C-46EB-8017-C9C47925FC85}" type="presParOf" srcId="{FAC2BE76-DAF6-4B16-821A-4A8E7580C461}" destId="{463744A1-AD67-4775-8EC7-A6773280DEFA}" srcOrd="33" destOrd="0" presId="urn:microsoft.com/office/officeart/2005/8/layout/default"/>
    <dgm:cxn modelId="{0A049495-FBD4-4540-9521-DAAF670C9249}" type="presParOf" srcId="{FAC2BE76-DAF6-4B16-821A-4A8E7580C461}" destId="{FAE0EE83-EA35-421B-9DFC-E67782DBFFED}" srcOrd="34" destOrd="0" presId="urn:microsoft.com/office/officeart/2005/8/layout/default"/>
    <dgm:cxn modelId="{A1B29106-4642-435F-B88A-BA59C6786FB1}" type="presParOf" srcId="{FAC2BE76-DAF6-4B16-821A-4A8E7580C461}" destId="{8E765225-A96C-4946-AF6D-E4A5AD313222}" srcOrd="35" destOrd="0" presId="urn:microsoft.com/office/officeart/2005/8/layout/default"/>
    <dgm:cxn modelId="{1EB4209E-8D68-4E35-8DE9-D07C0881B6D6}" type="presParOf" srcId="{FAC2BE76-DAF6-4B16-821A-4A8E7580C461}" destId="{01C9E0C2-7368-48B8-AE86-305B944B1509}" srcOrd="36" destOrd="0" presId="urn:microsoft.com/office/officeart/2005/8/layout/default"/>
    <dgm:cxn modelId="{B103719A-EE61-40A6-B3B9-3E379A8D2541}" type="presParOf" srcId="{FAC2BE76-DAF6-4B16-821A-4A8E7580C461}" destId="{A9C9FFA0-0765-4663-ABA4-974569265582}" srcOrd="37" destOrd="0" presId="urn:microsoft.com/office/officeart/2005/8/layout/default"/>
    <dgm:cxn modelId="{086C0C3D-FC99-4838-ABD3-53F41C00842D}" type="presParOf" srcId="{FAC2BE76-DAF6-4B16-821A-4A8E7580C461}" destId="{39DDD88B-607F-4235-9854-55D527EEDF94}" srcOrd="38" destOrd="0" presId="urn:microsoft.com/office/officeart/2005/8/layout/default"/>
    <dgm:cxn modelId="{27DA3F96-0EC3-4945-8B13-21009AED383F}" type="presParOf" srcId="{FAC2BE76-DAF6-4B16-821A-4A8E7580C461}" destId="{7ABF08E5-3E85-4CA0-90C2-5E925A209AB2}" srcOrd="39" destOrd="0" presId="urn:microsoft.com/office/officeart/2005/8/layout/default"/>
    <dgm:cxn modelId="{3EBDED4E-F7A3-46B9-9EE3-214C815F313B}" type="presParOf" srcId="{FAC2BE76-DAF6-4B16-821A-4A8E7580C461}" destId="{027DCD4D-0AF3-46B0-A4EC-D742147148D8}" srcOrd="40" destOrd="0" presId="urn:microsoft.com/office/officeart/2005/8/layout/default"/>
    <dgm:cxn modelId="{9D14AC69-B649-4AA1-BBA1-33D879239796}" type="presParOf" srcId="{FAC2BE76-DAF6-4B16-821A-4A8E7580C461}" destId="{0FD0D8EB-2C0A-41FF-B7FB-0C9F872CB8A9}" srcOrd="41" destOrd="0" presId="urn:microsoft.com/office/officeart/2005/8/layout/default"/>
    <dgm:cxn modelId="{52588A2D-BE7E-410A-BD8C-55E69BE1FACB}" type="presParOf" srcId="{FAC2BE76-DAF6-4B16-821A-4A8E7580C461}" destId="{7791431A-F5C7-4284-8325-24047B77CF0A}" srcOrd="42" destOrd="0" presId="urn:microsoft.com/office/officeart/2005/8/layout/default"/>
    <dgm:cxn modelId="{FDDA0C35-24FD-43B5-9777-E5C7479E1291}" type="presParOf" srcId="{FAC2BE76-DAF6-4B16-821A-4A8E7580C461}" destId="{EE89D6D9-98A3-429E-B2CB-E17D50EB3456}" srcOrd="43" destOrd="0" presId="urn:microsoft.com/office/officeart/2005/8/layout/default"/>
    <dgm:cxn modelId="{A1FD45A2-BBB2-4F8F-BE4E-1BC9DEA73CCC}" type="presParOf" srcId="{FAC2BE76-DAF6-4B16-821A-4A8E7580C461}" destId="{E5B9E6B1-2D98-4291-AE45-9F5D5CBCB95B}" srcOrd="44" destOrd="0" presId="urn:microsoft.com/office/officeart/2005/8/layout/default"/>
    <dgm:cxn modelId="{86456F27-0425-4680-AC22-3F3488351201}" type="presParOf" srcId="{FAC2BE76-DAF6-4B16-821A-4A8E7580C461}" destId="{28916F54-FF5F-48BC-90CF-38DA38E397A0}" srcOrd="45" destOrd="0" presId="urn:microsoft.com/office/officeart/2005/8/layout/default"/>
    <dgm:cxn modelId="{06D2293C-500C-4328-A0AD-DF405B4DB7AA}" type="presParOf" srcId="{FAC2BE76-DAF6-4B16-821A-4A8E7580C461}" destId="{B49E9A40-0868-483D-9950-27C9FA59844C}" srcOrd="46" destOrd="0" presId="urn:microsoft.com/office/officeart/2005/8/layout/default"/>
    <dgm:cxn modelId="{AAE37062-7F19-42CC-8230-4A950FE56C1B}" type="presParOf" srcId="{FAC2BE76-DAF6-4B16-821A-4A8E7580C461}" destId="{7942319F-785F-4745-8B6B-E93A41725230}" srcOrd="47" destOrd="0" presId="urn:microsoft.com/office/officeart/2005/8/layout/default"/>
    <dgm:cxn modelId="{ADEE8B5E-0F92-483A-8754-FFDBDDEF497D}" type="presParOf" srcId="{FAC2BE76-DAF6-4B16-821A-4A8E7580C461}" destId="{F136B12F-108F-42AF-AB62-0A66A6C77724}" srcOrd="48"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7ED8C-DF1B-BB43-8E11-FDA308CADD4C}">
      <dsp:nvSpPr>
        <dsp:cNvPr id="0" name=""/>
        <dsp:cNvSpPr/>
      </dsp:nvSpPr>
      <dsp:spPr>
        <a:xfrm>
          <a:off x="0" y="0"/>
          <a:ext cx="12192002" cy="0"/>
        </a:xfrm>
        <a:prstGeom prst="lin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w="6350" cap="flat" cmpd="sng" algn="ctr">
          <a:solidFill>
            <a:schemeClr val="accent2">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5A00FF9-422C-4A4D-A268-31BE7439264E}">
      <dsp:nvSpPr>
        <dsp:cNvPr id="0" name=""/>
        <dsp:cNvSpPr/>
      </dsp:nvSpPr>
      <dsp:spPr>
        <a:xfrm>
          <a:off x="0" y="0"/>
          <a:ext cx="2438400" cy="614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solidFill>
                <a:srgbClr val="BF2C27"/>
              </a:solidFill>
              <a:latin typeface="Segoe UI Semilight" panose="020B0402040204020203" pitchFamily="34" charset="0"/>
              <a:cs typeface="Segoe UI Semilight" panose="020B0402040204020203" pitchFamily="34" charset="0"/>
            </a:rPr>
            <a:t>Customers</a:t>
          </a:r>
        </a:p>
      </dsp:txBody>
      <dsp:txXfrm>
        <a:off x="0" y="0"/>
        <a:ext cx="2438400" cy="6145440"/>
      </dsp:txXfrm>
    </dsp:sp>
    <dsp:sp modelId="{C7C8A9D5-81AD-7642-AFF1-D2779B0B62B2}">
      <dsp:nvSpPr>
        <dsp:cNvPr id="0" name=""/>
        <dsp:cNvSpPr/>
      </dsp:nvSpPr>
      <dsp:spPr>
        <a:xfrm>
          <a:off x="2621280" y="26481"/>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Guaranteed Housing Loan (with temporary support for Margin Money, if needed)</a:t>
          </a:r>
        </a:p>
      </dsp:txBody>
      <dsp:txXfrm>
        <a:off x="2621280" y="26481"/>
        <a:ext cx="9570721" cy="529624"/>
      </dsp:txXfrm>
    </dsp:sp>
    <dsp:sp modelId="{95FD8373-1128-6743-A5AA-492B9611AC69}">
      <dsp:nvSpPr>
        <dsp:cNvPr id="0" name=""/>
        <dsp:cNvSpPr/>
      </dsp:nvSpPr>
      <dsp:spPr>
        <a:xfrm>
          <a:off x="2438400" y="556105"/>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F5451ED1-00EF-B747-A586-394EDC8B4C82}">
      <dsp:nvSpPr>
        <dsp:cNvPr id="0" name=""/>
        <dsp:cNvSpPr/>
      </dsp:nvSpPr>
      <dsp:spPr>
        <a:xfrm>
          <a:off x="2621280" y="582586"/>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Responsibility of Title / Legal Documents</a:t>
          </a:r>
        </a:p>
      </dsp:txBody>
      <dsp:txXfrm>
        <a:off x="2621280" y="582586"/>
        <a:ext cx="9570721" cy="529624"/>
      </dsp:txXfrm>
    </dsp:sp>
    <dsp:sp modelId="{461D1BDE-257E-2B4D-85AC-84736DDCFF61}">
      <dsp:nvSpPr>
        <dsp:cNvPr id="0" name=""/>
        <dsp:cNvSpPr/>
      </dsp:nvSpPr>
      <dsp:spPr>
        <a:xfrm>
          <a:off x="2438400" y="1112210"/>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BCF732B3-FBD6-AE4C-8943-6A2E86C632D3}">
      <dsp:nvSpPr>
        <dsp:cNvPr id="0" name=""/>
        <dsp:cNvSpPr/>
      </dsp:nvSpPr>
      <dsp:spPr>
        <a:xfrm>
          <a:off x="2621280" y="1138691"/>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Access to Govt. Subsidy (PMAY &amp; MMAY)</a:t>
          </a:r>
        </a:p>
      </dsp:txBody>
      <dsp:txXfrm>
        <a:off x="2621280" y="1138691"/>
        <a:ext cx="9570721" cy="529624"/>
      </dsp:txXfrm>
    </dsp:sp>
    <dsp:sp modelId="{22BB05F9-27CF-FE43-A82E-11789DC60344}">
      <dsp:nvSpPr>
        <dsp:cNvPr id="0" name=""/>
        <dsp:cNvSpPr/>
      </dsp:nvSpPr>
      <dsp:spPr>
        <a:xfrm>
          <a:off x="2438400" y="1668315"/>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819949D1-44B8-3E4B-BE83-89329D0D3B69}">
      <dsp:nvSpPr>
        <dsp:cNvPr id="0" name=""/>
        <dsp:cNvSpPr/>
      </dsp:nvSpPr>
      <dsp:spPr>
        <a:xfrm>
          <a:off x="2621280" y="1694797"/>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Indemnity Insurance</a:t>
          </a:r>
        </a:p>
      </dsp:txBody>
      <dsp:txXfrm>
        <a:off x="2621280" y="1694797"/>
        <a:ext cx="9570721" cy="529624"/>
      </dsp:txXfrm>
    </dsp:sp>
    <dsp:sp modelId="{F175A498-BE65-4948-B760-49D4CB3B8097}">
      <dsp:nvSpPr>
        <dsp:cNvPr id="0" name=""/>
        <dsp:cNvSpPr/>
      </dsp:nvSpPr>
      <dsp:spPr>
        <a:xfrm>
          <a:off x="2438400" y="2224421"/>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98C6AD6B-23E7-C349-999B-70163A15BCE4}">
      <dsp:nvSpPr>
        <dsp:cNvPr id="0" name=""/>
        <dsp:cNvSpPr/>
      </dsp:nvSpPr>
      <dsp:spPr>
        <a:xfrm>
          <a:off x="2621280" y="2250902"/>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Comfortable Forum / Platform to Share their Difficulties / Complaints</a:t>
          </a:r>
        </a:p>
      </dsp:txBody>
      <dsp:txXfrm>
        <a:off x="2621280" y="2250902"/>
        <a:ext cx="9570721" cy="529624"/>
      </dsp:txXfrm>
    </dsp:sp>
    <dsp:sp modelId="{88E117DF-2768-BE4C-A9C1-FC32C336DE38}">
      <dsp:nvSpPr>
        <dsp:cNvPr id="0" name=""/>
        <dsp:cNvSpPr/>
      </dsp:nvSpPr>
      <dsp:spPr>
        <a:xfrm>
          <a:off x="2438400" y="2780526"/>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5CE94798-E931-F94A-8ADA-F9E827D3D489}">
      <dsp:nvSpPr>
        <dsp:cNvPr id="0" name=""/>
        <dsp:cNvSpPr/>
      </dsp:nvSpPr>
      <dsp:spPr>
        <a:xfrm>
          <a:off x="2621280" y="2807007"/>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Developer’s Due Diligence (incl. RERA Compliance)</a:t>
          </a:r>
        </a:p>
      </dsp:txBody>
      <dsp:txXfrm>
        <a:off x="2621280" y="2807007"/>
        <a:ext cx="9570721" cy="529624"/>
      </dsp:txXfrm>
    </dsp:sp>
    <dsp:sp modelId="{0A6E7B9F-16DF-D543-9085-63BF8088440C}">
      <dsp:nvSpPr>
        <dsp:cNvPr id="0" name=""/>
        <dsp:cNvSpPr/>
      </dsp:nvSpPr>
      <dsp:spPr>
        <a:xfrm>
          <a:off x="2438400" y="3336631"/>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A56E3CE5-5DCE-FE4E-BB51-12DA33A540D5}">
      <dsp:nvSpPr>
        <dsp:cNvPr id="0" name=""/>
        <dsp:cNvSpPr/>
      </dsp:nvSpPr>
      <dsp:spPr>
        <a:xfrm>
          <a:off x="2621280" y="3363113"/>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a:latin typeface="Segoe UI Light"/>
              <a:cs typeface="Segoe UI Light"/>
            </a:rPr>
            <a:t>Transparent and Fair Pricing</a:t>
          </a:r>
        </a:p>
      </dsp:txBody>
      <dsp:txXfrm>
        <a:off x="2621280" y="3363113"/>
        <a:ext cx="9570721" cy="529624"/>
      </dsp:txXfrm>
    </dsp:sp>
    <dsp:sp modelId="{D83CF3B8-1290-E640-9490-947A5737989E}">
      <dsp:nvSpPr>
        <dsp:cNvPr id="0" name=""/>
        <dsp:cNvSpPr/>
      </dsp:nvSpPr>
      <dsp:spPr>
        <a:xfrm>
          <a:off x="2438400" y="3892737"/>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7B28CFFC-12D7-C543-97D0-EDBA26ABD513}">
      <dsp:nvSpPr>
        <dsp:cNvPr id="0" name=""/>
        <dsp:cNvSpPr/>
      </dsp:nvSpPr>
      <dsp:spPr>
        <a:xfrm>
          <a:off x="2621280" y="3919218"/>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Reasonable Quality</a:t>
          </a:r>
        </a:p>
      </dsp:txBody>
      <dsp:txXfrm>
        <a:off x="2621280" y="3919218"/>
        <a:ext cx="9570721" cy="529624"/>
      </dsp:txXfrm>
    </dsp:sp>
    <dsp:sp modelId="{A7371005-EBE8-3143-9837-9062D4B80CCC}">
      <dsp:nvSpPr>
        <dsp:cNvPr id="0" name=""/>
        <dsp:cNvSpPr/>
      </dsp:nvSpPr>
      <dsp:spPr>
        <a:xfrm>
          <a:off x="2438400" y="4448842"/>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454FB26D-C0F0-F344-970F-823D01B88359}">
      <dsp:nvSpPr>
        <dsp:cNvPr id="0" name=""/>
        <dsp:cNvSpPr/>
      </dsp:nvSpPr>
      <dsp:spPr>
        <a:xfrm>
          <a:off x="2621280" y="4475323"/>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Execution of Commitments in terms of Materials and Specifications</a:t>
          </a:r>
        </a:p>
      </dsp:txBody>
      <dsp:txXfrm>
        <a:off x="2621280" y="4475323"/>
        <a:ext cx="9570721" cy="529624"/>
      </dsp:txXfrm>
    </dsp:sp>
    <dsp:sp modelId="{AFB6404F-B2C9-4C4D-961F-CF12360F8168}">
      <dsp:nvSpPr>
        <dsp:cNvPr id="0" name=""/>
        <dsp:cNvSpPr/>
      </dsp:nvSpPr>
      <dsp:spPr>
        <a:xfrm>
          <a:off x="2438400" y="5004947"/>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B428CB8D-4FE5-624E-B5DA-AF550F3D2655}">
      <dsp:nvSpPr>
        <dsp:cNvPr id="0" name=""/>
        <dsp:cNvSpPr/>
      </dsp:nvSpPr>
      <dsp:spPr>
        <a:xfrm>
          <a:off x="2621280" y="5031428"/>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Possession Monitoring</a:t>
          </a:r>
        </a:p>
      </dsp:txBody>
      <dsp:txXfrm>
        <a:off x="2621280" y="5031428"/>
        <a:ext cx="9570721" cy="529624"/>
      </dsp:txXfrm>
    </dsp:sp>
    <dsp:sp modelId="{75354FD6-CD1F-D548-AA7D-A83371639313}">
      <dsp:nvSpPr>
        <dsp:cNvPr id="0" name=""/>
        <dsp:cNvSpPr/>
      </dsp:nvSpPr>
      <dsp:spPr>
        <a:xfrm>
          <a:off x="2438400" y="5561053"/>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9831628C-1971-9545-A8AF-8040736F2C45}">
      <dsp:nvSpPr>
        <dsp:cNvPr id="0" name=""/>
        <dsp:cNvSpPr/>
      </dsp:nvSpPr>
      <dsp:spPr>
        <a:xfrm>
          <a:off x="2621280" y="5587534"/>
          <a:ext cx="9570721" cy="529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kern="1200" dirty="0">
              <a:latin typeface="Segoe UI Light"/>
              <a:cs typeface="Segoe UI Light"/>
            </a:rPr>
            <a:t>Community Building and Maintenance Mentoring</a:t>
          </a:r>
        </a:p>
      </dsp:txBody>
      <dsp:txXfrm>
        <a:off x="2621280" y="5587534"/>
        <a:ext cx="9570721" cy="529624"/>
      </dsp:txXfrm>
    </dsp:sp>
    <dsp:sp modelId="{D347151C-0658-F446-ACF4-4DA2B05C209F}">
      <dsp:nvSpPr>
        <dsp:cNvPr id="0" name=""/>
        <dsp:cNvSpPr/>
      </dsp:nvSpPr>
      <dsp:spPr>
        <a:xfrm>
          <a:off x="2438400" y="6117158"/>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7AD3A-C929-974E-8002-7EA802451FB6}">
      <dsp:nvSpPr>
        <dsp:cNvPr id="0" name=""/>
        <dsp:cNvSpPr/>
      </dsp:nvSpPr>
      <dsp:spPr>
        <a:xfrm>
          <a:off x="0" y="0"/>
          <a:ext cx="12192002" cy="0"/>
        </a:xfrm>
        <a:prstGeom prst="lin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w="6350" cap="flat" cmpd="sng" algn="ctr">
          <a:solidFill>
            <a:schemeClr val="accent2">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508D6B3-0E7B-6341-BBBF-D40E69A97E73}">
      <dsp:nvSpPr>
        <dsp:cNvPr id="0" name=""/>
        <dsp:cNvSpPr/>
      </dsp:nvSpPr>
      <dsp:spPr>
        <a:xfrm>
          <a:off x="0" y="0"/>
          <a:ext cx="2438400" cy="4233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BF2C27"/>
              </a:solidFill>
              <a:latin typeface="Segoe UI Semilight" panose="020B0402040204020203" pitchFamily="34" charset="0"/>
              <a:cs typeface="Segoe UI Semilight" panose="020B0402040204020203" pitchFamily="34" charset="0"/>
            </a:rPr>
            <a:t>Developers</a:t>
          </a:r>
          <a:endParaRPr lang="en-US" sz="2400" b="1" kern="1200" dirty="0"/>
        </a:p>
      </dsp:txBody>
      <dsp:txXfrm>
        <a:off x="0" y="0"/>
        <a:ext cx="2438400" cy="4233284"/>
      </dsp:txXfrm>
    </dsp:sp>
    <dsp:sp modelId="{F8182DB6-F454-3940-B53B-C486D9A0A172}">
      <dsp:nvSpPr>
        <dsp:cNvPr id="0" name=""/>
        <dsp:cNvSpPr/>
      </dsp:nvSpPr>
      <dsp:spPr>
        <a:xfrm>
          <a:off x="2621280" y="28576"/>
          <a:ext cx="9570721" cy="57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b="0" kern="1200" dirty="0">
              <a:latin typeface="Segoe UI Light" panose="020B0502040204020203" pitchFamily="34" charset="0"/>
              <a:cs typeface="Segoe UI Light" panose="020B0502040204020203" pitchFamily="34" charset="0"/>
            </a:rPr>
            <a:t>Assured Business Growth</a:t>
          </a:r>
          <a:endParaRPr lang="en-US" sz="2000" b="0" kern="1200" dirty="0"/>
        </a:p>
      </dsp:txBody>
      <dsp:txXfrm>
        <a:off x="2621280" y="28576"/>
        <a:ext cx="9570721" cy="571534"/>
      </dsp:txXfrm>
    </dsp:sp>
    <dsp:sp modelId="{8636069A-78D0-134E-9480-0E715E467F09}">
      <dsp:nvSpPr>
        <dsp:cNvPr id="0" name=""/>
        <dsp:cNvSpPr/>
      </dsp:nvSpPr>
      <dsp:spPr>
        <a:xfrm>
          <a:off x="2438400" y="600111"/>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AE5CC51E-248D-6D41-BF71-9A33076E562B}">
      <dsp:nvSpPr>
        <dsp:cNvPr id="0" name=""/>
        <dsp:cNvSpPr/>
      </dsp:nvSpPr>
      <dsp:spPr>
        <a:xfrm>
          <a:off x="2621280" y="628688"/>
          <a:ext cx="9570721" cy="57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b="0" kern="1200" dirty="0">
              <a:latin typeface="Segoe UI Light" panose="020B0502040204020203" pitchFamily="34" charset="0"/>
              <a:cs typeface="Segoe UI Light" panose="020B0502040204020203" pitchFamily="34" charset="0"/>
            </a:rPr>
            <a:t>Substantial Reduction in Marketing, Promotion, Operational and Collections Cost</a:t>
          </a:r>
          <a:endParaRPr lang="en-US" sz="2000" b="0" kern="1200" dirty="0"/>
        </a:p>
      </dsp:txBody>
      <dsp:txXfrm>
        <a:off x="2621280" y="628688"/>
        <a:ext cx="9570721" cy="571534"/>
      </dsp:txXfrm>
    </dsp:sp>
    <dsp:sp modelId="{DAF3858D-D2DC-1641-AFE2-4822E5FBA704}">
      <dsp:nvSpPr>
        <dsp:cNvPr id="0" name=""/>
        <dsp:cNvSpPr/>
      </dsp:nvSpPr>
      <dsp:spPr>
        <a:xfrm>
          <a:off x="2438400" y="1200222"/>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6565E0DA-48E6-9543-9A02-4DF6EFED5E70}">
      <dsp:nvSpPr>
        <dsp:cNvPr id="0" name=""/>
        <dsp:cNvSpPr/>
      </dsp:nvSpPr>
      <dsp:spPr>
        <a:xfrm>
          <a:off x="2621280" y="1228799"/>
          <a:ext cx="9570721" cy="57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b="0" kern="1200" dirty="0">
              <a:latin typeface="Segoe UI Light" panose="020B0502040204020203" pitchFamily="34" charset="0"/>
              <a:cs typeface="Segoe UI Light" panose="020B0502040204020203" pitchFamily="34" charset="0"/>
            </a:rPr>
            <a:t>One-stop Access to all Customer related formalities / activities</a:t>
          </a:r>
          <a:endParaRPr lang="en-US" sz="2000" b="0" kern="1200" dirty="0"/>
        </a:p>
      </dsp:txBody>
      <dsp:txXfrm>
        <a:off x="2621280" y="1228799"/>
        <a:ext cx="9570721" cy="571534"/>
      </dsp:txXfrm>
    </dsp:sp>
    <dsp:sp modelId="{ABF98BDD-83DB-204A-B806-9FA92827E90C}">
      <dsp:nvSpPr>
        <dsp:cNvPr id="0" name=""/>
        <dsp:cNvSpPr/>
      </dsp:nvSpPr>
      <dsp:spPr>
        <a:xfrm>
          <a:off x="2438400" y="1800334"/>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123F44BE-06CD-0D4B-81D4-CC977CC5EAA2}">
      <dsp:nvSpPr>
        <dsp:cNvPr id="0" name=""/>
        <dsp:cNvSpPr/>
      </dsp:nvSpPr>
      <dsp:spPr>
        <a:xfrm>
          <a:off x="2621280" y="1828910"/>
          <a:ext cx="9570721" cy="57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b="0" kern="1200" dirty="0">
              <a:latin typeface="Segoe UI Light" panose="020B0502040204020203" pitchFamily="34" charset="0"/>
              <a:cs typeface="Segoe UI Light" panose="020B0502040204020203" pitchFamily="34" charset="0"/>
            </a:rPr>
            <a:t>Retail Finance Accessibility</a:t>
          </a:r>
          <a:endParaRPr lang="en-US" sz="2000" b="0" kern="1200" dirty="0"/>
        </a:p>
      </dsp:txBody>
      <dsp:txXfrm>
        <a:off x="2621280" y="1828910"/>
        <a:ext cx="9570721" cy="571534"/>
      </dsp:txXfrm>
    </dsp:sp>
    <dsp:sp modelId="{229B5443-2205-8442-A9EF-CAA951080642}">
      <dsp:nvSpPr>
        <dsp:cNvPr id="0" name=""/>
        <dsp:cNvSpPr/>
      </dsp:nvSpPr>
      <dsp:spPr>
        <a:xfrm>
          <a:off x="2438400" y="2400445"/>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51D71F1A-02CC-1148-B73B-C4D751C062B3}">
      <dsp:nvSpPr>
        <dsp:cNvPr id="0" name=""/>
        <dsp:cNvSpPr/>
      </dsp:nvSpPr>
      <dsp:spPr>
        <a:xfrm>
          <a:off x="2621280" y="2429022"/>
          <a:ext cx="9570721" cy="57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b="0" kern="1200" dirty="0">
              <a:latin typeface="Segoe UI Light" panose="020B0502040204020203" pitchFamily="34" charset="0"/>
              <a:cs typeface="Segoe UI Light" panose="020B0502040204020203" pitchFamily="34" charset="0"/>
            </a:rPr>
            <a:t>Volume with Project Ownership</a:t>
          </a:r>
          <a:endParaRPr lang="en-US" sz="2000" b="0" kern="1200" dirty="0"/>
        </a:p>
      </dsp:txBody>
      <dsp:txXfrm>
        <a:off x="2621280" y="2429022"/>
        <a:ext cx="9570721" cy="571534"/>
      </dsp:txXfrm>
    </dsp:sp>
    <dsp:sp modelId="{2E78B098-1E4D-F54C-BF37-950B923ECECD}">
      <dsp:nvSpPr>
        <dsp:cNvPr id="0" name=""/>
        <dsp:cNvSpPr/>
      </dsp:nvSpPr>
      <dsp:spPr>
        <a:xfrm>
          <a:off x="2438400" y="3000557"/>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5B0B5D82-F558-DA49-A938-DC93D004648C}">
      <dsp:nvSpPr>
        <dsp:cNvPr id="0" name=""/>
        <dsp:cNvSpPr/>
      </dsp:nvSpPr>
      <dsp:spPr>
        <a:xfrm>
          <a:off x="2621280" y="3029133"/>
          <a:ext cx="9570721" cy="57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b="0" kern="1200" dirty="0">
              <a:latin typeface="Segoe UI Light" panose="020B0502040204020203" pitchFamily="34" charset="0"/>
              <a:cs typeface="Segoe UI Light" panose="020B0502040204020203" pitchFamily="34" charset="0"/>
            </a:rPr>
            <a:t>Project Finance Accessibility</a:t>
          </a:r>
          <a:endParaRPr lang="en-US" sz="2000" b="0" kern="1200" dirty="0"/>
        </a:p>
      </dsp:txBody>
      <dsp:txXfrm>
        <a:off x="2621280" y="3029133"/>
        <a:ext cx="9570721" cy="571534"/>
      </dsp:txXfrm>
    </dsp:sp>
    <dsp:sp modelId="{1EA2862C-E81E-314F-9956-CED64665DDDC}">
      <dsp:nvSpPr>
        <dsp:cNvPr id="0" name=""/>
        <dsp:cNvSpPr/>
      </dsp:nvSpPr>
      <dsp:spPr>
        <a:xfrm>
          <a:off x="2438400" y="3600668"/>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59B70933-9E89-B349-9CD1-BD9B5E553826}">
      <dsp:nvSpPr>
        <dsp:cNvPr id="0" name=""/>
        <dsp:cNvSpPr/>
      </dsp:nvSpPr>
      <dsp:spPr>
        <a:xfrm>
          <a:off x="2621280" y="3629245"/>
          <a:ext cx="9570721" cy="57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b="0" kern="1200" dirty="0">
              <a:latin typeface="Segoe UI Light" panose="020B0502040204020203" pitchFamily="34" charset="0"/>
              <a:cs typeface="Segoe UI Light" panose="020B0502040204020203" pitchFamily="34" charset="0"/>
            </a:rPr>
            <a:t>Common Customer Grievances Platform</a:t>
          </a:r>
          <a:endParaRPr lang="en-US" sz="2000" b="0" kern="1200" dirty="0"/>
        </a:p>
      </dsp:txBody>
      <dsp:txXfrm>
        <a:off x="2621280" y="3629245"/>
        <a:ext cx="9570721" cy="571534"/>
      </dsp:txXfrm>
    </dsp:sp>
    <dsp:sp modelId="{361DBA27-3822-0C43-9E9D-E3DF43ADDE7B}">
      <dsp:nvSpPr>
        <dsp:cNvPr id="0" name=""/>
        <dsp:cNvSpPr/>
      </dsp:nvSpPr>
      <dsp:spPr>
        <a:xfrm>
          <a:off x="2438400" y="4200779"/>
          <a:ext cx="9753601"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51100-3ABE-634D-AAD5-30FF4E16BF4C}">
      <dsp:nvSpPr>
        <dsp:cNvPr id="0" name=""/>
        <dsp:cNvSpPr/>
      </dsp:nvSpPr>
      <dsp:spPr>
        <a:xfrm>
          <a:off x="0" y="0"/>
          <a:ext cx="12192002" cy="0"/>
        </a:xfrm>
        <a:prstGeom prst="lin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w="6350" cap="flat" cmpd="sng" algn="ctr">
          <a:solidFill>
            <a:schemeClr val="accent2">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946B2A8-1242-6143-BAEE-F06FCAA6D519}">
      <dsp:nvSpPr>
        <dsp:cNvPr id="0" name=""/>
        <dsp:cNvSpPr/>
      </dsp:nvSpPr>
      <dsp:spPr>
        <a:xfrm>
          <a:off x="0" y="3821"/>
          <a:ext cx="2436019" cy="391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en-IN" sz="2400" b="1" kern="1200" dirty="0">
              <a:solidFill>
                <a:srgbClr val="BF2C27"/>
              </a:solidFill>
              <a:latin typeface="Segoe UI Semilight" panose="020B0402040204020203" pitchFamily="34" charset="0"/>
              <a:cs typeface="Segoe UI Semilight" panose="020B0402040204020203" pitchFamily="34" charset="0"/>
            </a:rPr>
            <a:t>Housing Finance Institutions (HFIs)</a:t>
          </a:r>
          <a:endParaRPr lang="en-IN" sz="1800" b="1" kern="1200" dirty="0">
            <a:solidFill>
              <a:srgbClr val="BF2C27"/>
            </a:solidFill>
            <a:latin typeface="Segoe UI Semilight" panose="020B0402040204020203" pitchFamily="34" charset="0"/>
            <a:cs typeface="Segoe UI Semilight" panose="020B0402040204020203" pitchFamily="34" charset="0"/>
          </a:endParaRPr>
        </a:p>
      </dsp:txBody>
      <dsp:txXfrm>
        <a:off x="0" y="3821"/>
        <a:ext cx="2436019" cy="3916013"/>
      </dsp:txXfrm>
    </dsp:sp>
    <dsp:sp modelId="{F7810B4C-CDFC-9B43-8206-A9DC04D548F4}">
      <dsp:nvSpPr>
        <dsp:cNvPr id="0" name=""/>
        <dsp:cNvSpPr/>
      </dsp:nvSpPr>
      <dsp:spPr>
        <a:xfrm>
          <a:off x="2618720" y="28320"/>
          <a:ext cx="9561375" cy="528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latin typeface="Segoe UI Light"/>
              <a:cs typeface="Segoe UI Light"/>
            </a:rPr>
            <a:t>Assured Business Volume</a:t>
          </a:r>
          <a:endParaRPr lang="en-US" sz="2000" kern="1200" dirty="0">
            <a:latin typeface="Segoe UI Light"/>
            <a:cs typeface="Segoe UI Light"/>
          </a:endParaRPr>
        </a:p>
      </dsp:txBody>
      <dsp:txXfrm>
        <a:off x="2618720" y="28320"/>
        <a:ext cx="9561375" cy="528182"/>
      </dsp:txXfrm>
    </dsp:sp>
    <dsp:sp modelId="{F20F7F62-563B-C144-8BA0-F202E7EECCD8}">
      <dsp:nvSpPr>
        <dsp:cNvPr id="0" name=""/>
        <dsp:cNvSpPr/>
      </dsp:nvSpPr>
      <dsp:spPr>
        <a:xfrm>
          <a:off x="2436019" y="556502"/>
          <a:ext cx="9744076" cy="0"/>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FF6962FB-DA2B-4F43-96B0-B8767A7663A7}">
      <dsp:nvSpPr>
        <dsp:cNvPr id="0" name=""/>
        <dsp:cNvSpPr/>
      </dsp:nvSpPr>
      <dsp:spPr>
        <a:xfrm>
          <a:off x="2618720" y="582911"/>
          <a:ext cx="9561375" cy="528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latin typeface="Segoe UI Light"/>
              <a:cs typeface="Segoe UI Light"/>
            </a:rPr>
            <a:t>Pan-India Penetration to Actual Users</a:t>
          </a:r>
          <a:endParaRPr lang="en-US" sz="2000" kern="1200" dirty="0">
            <a:latin typeface="Segoe UI Light"/>
            <a:cs typeface="Segoe UI Light"/>
          </a:endParaRPr>
        </a:p>
      </dsp:txBody>
      <dsp:txXfrm>
        <a:off x="2618720" y="582911"/>
        <a:ext cx="9561375" cy="528182"/>
      </dsp:txXfrm>
    </dsp:sp>
    <dsp:sp modelId="{938E69EF-A0A3-5942-B320-CE7B491C83C2}">
      <dsp:nvSpPr>
        <dsp:cNvPr id="0" name=""/>
        <dsp:cNvSpPr/>
      </dsp:nvSpPr>
      <dsp:spPr>
        <a:xfrm>
          <a:off x="2436019" y="1111093"/>
          <a:ext cx="9744076" cy="0"/>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B947EA8E-E663-0C4F-A5F4-E37FBE15EFAA}">
      <dsp:nvSpPr>
        <dsp:cNvPr id="0" name=""/>
        <dsp:cNvSpPr/>
      </dsp:nvSpPr>
      <dsp:spPr>
        <a:xfrm>
          <a:off x="2618720" y="1137503"/>
          <a:ext cx="9561375" cy="528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latin typeface="Segoe UI Light"/>
              <a:cs typeface="Segoe UI Light"/>
            </a:rPr>
            <a:t>Assured Loan Payback due to Customer’s Indemnity Insurance</a:t>
          </a:r>
          <a:endParaRPr lang="en-US" sz="2000" kern="1200" dirty="0">
            <a:latin typeface="Segoe UI Light"/>
            <a:cs typeface="Segoe UI Light"/>
          </a:endParaRPr>
        </a:p>
      </dsp:txBody>
      <dsp:txXfrm>
        <a:off x="2618720" y="1137503"/>
        <a:ext cx="9561375" cy="528182"/>
      </dsp:txXfrm>
    </dsp:sp>
    <dsp:sp modelId="{27E5E839-B9E4-714F-AC5B-7E7BAD7B0CC1}">
      <dsp:nvSpPr>
        <dsp:cNvPr id="0" name=""/>
        <dsp:cNvSpPr/>
      </dsp:nvSpPr>
      <dsp:spPr>
        <a:xfrm>
          <a:off x="2436019" y="1665685"/>
          <a:ext cx="9744076" cy="0"/>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0155952F-04F9-994B-B253-A896986DEE4D}">
      <dsp:nvSpPr>
        <dsp:cNvPr id="0" name=""/>
        <dsp:cNvSpPr/>
      </dsp:nvSpPr>
      <dsp:spPr>
        <a:xfrm>
          <a:off x="2618720" y="1692094"/>
          <a:ext cx="9561375" cy="528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latin typeface="Segoe UI Light"/>
              <a:cs typeface="Segoe UI Light"/>
            </a:rPr>
            <a:t>Company presence and branding through AHB.com On-ground Events</a:t>
          </a:r>
          <a:endParaRPr lang="en-US" sz="2000" kern="1200" dirty="0">
            <a:latin typeface="Segoe UI Light"/>
            <a:cs typeface="Segoe UI Light"/>
          </a:endParaRPr>
        </a:p>
      </dsp:txBody>
      <dsp:txXfrm>
        <a:off x="2618720" y="1692094"/>
        <a:ext cx="9561375" cy="528182"/>
      </dsp:txXfrm>
    </dsp:sp>
    <dsp:sp modelId="{1A4998A0-5C4D-A44C-8A76-AB896D8C8FC0}">
      <dsp:nvSpPr>
        <dsp:cNvPr id="0" name=""/>
        <dsp:cNvSpPr/>
      </dsp:nvSpPr>
      <dsp:spPr>
        <a:xfrm>
          <a:off x="2436019" y="2220276"/>
          <a:ext cx="9744076" cy="0"/>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48749CCE-AAF1-D242-9C2D-E220C09D0D98}">
      <dsp:nvSpPr>
        <dsp:cNvPr id="0" name=""/>
        <dsp:cNvSpPr/>
      </dsp:nvSpPr>
      <dsp:spPr>
        <a:xfrm>
          <a:off x="2618720" y="2246686"/>
          <a:ext cx="9561375" cy="528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latin typeface="Segoe UI Light"/>
              <a:cs typeface="Segoe UI Light"/>
            </a:rPr>
            <a:t>Operational Support from NGOs &amp; </a:t>
          </a:r>
          <a:r>
            <a:rPr lang="en-IN" sz="2000" kern="1200" dirty="0" err="1">
              <a:latin typeface="Segoe UI Light"/>
              <a:cs typeface="Segoe UI Light"/>
            </a:rPr>
            <a:t>Saathis</a:t>
          </a:r>
          <a:r>
            <a:rPr lang="en-IN" sz="2000" kern="1200" dirty="0">
              <a:latin typeface="Segoe UI Light"/>
              <a:cs typeface="Segoe UI Light"/>
            </a:rPr>
            <a:t> for Customer Due Diligence</a:t>
          </a:r>
          <a:endParaRPr lang="en-US" sz="2000" kern="1200" dirty="0">
            <a:latin typeface="Segoe UI Light"/>
            <a:cs typeface="Segoe UI Light"/>
          </a:endParaRPr>
        </a:p>
      </dsp:txBody>
      <dsp:txXfrm>
        <a:off x="2618720" y="2246686"/>
        <a:ext cx="9561375" cy="528182"/>
      </dsp:txXfrm>
    </dsp:sp>
    <dsp:sp modelId="{B81DDAB7-B947-9442-B9EA-FECD61ECA383}">
      <dsp:nvSpPr>
        <dsp:cNvPr id="0" name=""/>
        <dsp:cNvSpPr/>
      </dsp:nvSpPr>
      <dsp:spPr>
        <a:xfrm>
          <a:off x="2436019" y="2774868"/>
          <a:ext cx="9744076" cy="0"/>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0BDA377A-0B5E-7744-954C-173D68C0E2D5}">
      <dsp:nvSpPr>
        <dsp:cNvPr id="0" name=""/>
        <dsp:cNvSpPr/>
      </dsp:nvSpPr>
      <dsp:spPr>
        <a:xfrm>
          <a:off x="2618720" y="2801277"/>
          <a:ext cx="9561375" cy="528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latin typeface="Segoe UI Light"/>
              <a:cs typeface="Segoe UI Light"/>
            </a:rPr>
            <a:t>Operational Support for Customer Profiling &amp; KYC Documents Verification</a:t>
          </a:r>
          <a:endParaRPr lang="en-US" sz="2000" kern="1200" dirty="0">
            <a:latin typeface="Segoe UI Light"/>
            <a:cs typeface="Segoe UI Light"/>
          </a:endParaRPr>
        </a:p>
      </dsp:txBody>
      <dsp:txXfrm>
        <a:off x="2618720" y="2801277"/>
        <a:ext cx="9561375" cy="528182"/>
      </dsp:txXfrm>
    </dsp:sp>
    <dsp:sp modelId="{EDB781F8-9596-624F-8BE7-4F7F5A59136A}">
      <dsp:nvSpPr>
        <dsp:cNvPr id="0" name=""/>
        <dsp:cNvSpPr/>
      </dsp:nvSpPr>
      <dsp:spPr>
        <a:xfrm>
          <a:off x="2436019" y="3329459"/>
          <a:ext cx="9744076" cy="0"/>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35E258D2-CD91-4F41-A048-7BAEC3010C90}">
      <dsp:nvSpPr>
        <dsp:cNvPr id="0" name=""/>
        <dsp:cNvSpPr/>
      </dsp:nvSpPr>
      <dsp:spPr>
        <a:xfrm>
          <a:off x="2618720" y="3355869"/>
          <a:ext cx="9561375" cy="528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kern="1200" dirty="0">
              <a:latin typeface="Segoe UI Light"/>
              <a:cs typeface="Segoe UI Light"/>
            </a:rPr>
            <a:t>No need to Invest in Local Infrastructure and Roll-outs</a:t>
          </a:r>
          <a:endParaRPr lang="en-US" sz="2000" kern="1200" dirty="0">
            <a:latin typeface="Segoe UI Light"/>
            <a:cs typeface="Segoe UI Light"/>
          </a:endParaRPr>
        </a:p>
      </dsp:txBody>
      <dsp:txXfrm>
        <a:off x="2618720" y="3355869"/>
        <a:ext cx="9561375" cy="528182"/>
      </dsp:txXfrm>
    </dsp:sp>
    <dsp:sp modelId="{99F09344-8CA2-4791-BAE7-7F5E148B7FAB}">
      <dsp:nvSpPr>
        <dsp:cNvPr id="0" name=""/>
        <dsp:cNvSpPr/>
      </dsp:nvSpPr>
      <dsp:spPr>
        <a:xfrm>
          <a:off x="2436019" y="3884051"/>
          <a:ext cx="9744076" cy="0"/>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51100-3ABE-634D-AAD5-30FF4E16BF4C}">
      <dsp:nvSpPr>
        <dsp:cNvPr id="0" name=""/>
        <dsp:cNvSpPr/>
      </dsp:nvSpPr>
      <dsp:spPr>
        <a:xfrm>
          <a:off x="0" y="0"/>
          <a:ext cx="12192002" cy="0"/>
        </a:xfrm>
        <a:prstGeom prst="lin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w="6350" cap="flat" cmpd="sng" algn="ctr">
          <a:solidFill>
            <a:schemeClr val="accent2">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946B2A8-1242-6143-BAEE-F06FCAA6D519}">
      <dsp:nvSpPr>
        <dsp:cNvPr id="0" name=""/>
        <dsp:cNvSpPr/>
      </dsp:nvSpPr>
      <dsp:spPr>
        <a:xfrm>
          <a:off x="0" y="3087"/>
          <a:ext cx="2436019" cy="3163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en-IN" sz="2400" b="1" kern="1200" dirty="0">
              <a:solidFill>
                <a:srgbClr val="BF2C27"/>
              </a:solidFill>
              <a:latin typeface="Segoe UI Semilight" panose="020B0402040204020203" pitchFamily="34" charset="0"/>
              <a:cs typeface="Segoe UI Semilight" panose="020B0402040204020203" pitchFamily="34" charset="0"/>
            </a:rPr>
            <a:t>NGOs &amp; MFIs</a:t>
          </a:r>
          <a:endParaRPr lang="en-IN" sz="1800" b="1" kern="1200" dirty="0">
            <a:solidFill>
              <a:srgbClr val="BF2C27"/>
            </a:solidFill>
            <a:latin typeface="Segoe UI Semilight" panose="020B0402040204020203" pitchFamily="34" charset="0"/>
            <a:cs typeface="Segoe UI Semilight" panose="020B0402040204020203" pitchFamily="34" charset="0"/>
          </a:endParaRPr>
        </a:p>
      </dsp:txBody>
      <dsp:txXfrm>
        <a:off x="0" y="3087"/>
        <a:ext cx="2436019" cy="3163817"/>
      </dsp:txXfrm>
    </dsp:sp>
    <dsp:sp modelId="{F7810B4C-CDFC-9B43-8206-A9DC04D548F4}">
      <dsp:nvSpPr>
        <dsp:cNvPr id="0" name=""/>
        <dsp:cNvSpPr/>
      </dsp:nvSpPr>
      <dsp:spPr>
        <a:xfrm>
          <a:off x="2618720" y="26429"/>
          <a:ext cx="9561375" cy="497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Employment and Livelihood Opportunities</a:t>
          </a:r>
        </a:p>
      </dsp:txBody>
      <dsp:txXfrm>
        <a:off x="2618720" y="26429"/>
        <a:ext cx="9561375" cy="497720"/>
      </dsp:txXfrm>
    </dsp:sp>
    <dsp:sp modelId="{F20F7F62-563B-C144-8BA0-F202E7EECCD8}">
      <dsp:nvSpPr>
        <dsp:cNvPr id="0" name=""/>
        <dsp:cNvSpPr/>
      </dsp:nvSpPr>
      <dsp:spPr>
        <a:xfrm>
          <a:off x="2436019" y="524150"/>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FF6962FB-DA2B-4F43-96B0-B8767A7663A7}">
      <dsp:nvSpPr>
        <dsp:cNvPr id="0" name=""/>
        <dsp:cNvSpPr/>
      </dsp:nvSpPr>
      <dsp:spPr>
        <a:xfrm>
          <a:off x="2618720" y="549036"/>
          <a:ext cx="9561375" cy="497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Investment on Trainings to Affordable Housing Bazaar.com </a:t>
          </a:r>
          <a:r>
            <a:rPr lang="en-US" sz="2000" kern="1200" dirty="0" err="1">
              <a:latin typeface="Segoe UI Light"/>
              <a:cs typeface="Segoe UI Light"/>
            </a:rPr>
            <a:t>Saathis</a:t>
          </a:r>
          <a:r>
            <a:rPr lang="en-US" sz="2000" kern="1200" dirty="0">
              <a:latin typeface="Segoe UI Light"/>
              <a:cs typeface="Segoe UI Light"/>
            </a:rPr>
            <a:t> On-ground</a:t>
          </a:r>
        </a:p>
      </dsp:txBody>
      <dsp:txXfrm>
        <a:off x="2618720" y="549036"/>
        <a:ext cx="9561375" cy="497720"/>
      </dsp:txXfrm>
    </dsp:sp>
    <dsp:sp modelId="{938E69EF-A0A3-5942-B320-CE7B491C83C2}">
      <dsp:nvSpPr>
        <dsp:cNvPr id="0" name=""/>
        <dsp:cNvSpPr/>
      </dsp:nvSpPr>
      <dsp:spPr>
        <a:xfrm>
          <a:off x="2436019" y="1046757"/>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B947EA8E-E663-0C4F-A5F4-E37FBE15EFAA}">
      <dsp:nvSpPr>
        <dsp:cNvPr id="0" name=""/>
        <dsp:cNvSpPr/>
      </dsp:nvSpPr>
      <dsp:spPr>
        <a:xfrm>
          <a:off x="2618720" y="1071643"/>
          <a:ext cx="9561375" cy="497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Co-Branding and Community Presence</a:t>
          </a:r>
        </a:p>
      </dsp:txBody>
      <dsp:txXfrm>
        <a:off x="2618720" y="1071643"/>
        <a:ext cx="9561375" cy="497720"/>
      </dsp:txXfrm>
    </dsp:sp>
    <dsp:sp modelId="{27E5E839-B9E4-714F-AC5B-7E7BAD7B0CC1}">
      <dsp:nvSpPr>
        <dsp:cNvPr id="0" name=""/>
        <dsp:cNvSpPr/>
      </dsp:nvSpPr>
      <dsp:spPr>
        <a:xfrm>
          <a:off x="2436019" y="1569364"/>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0155952F-04F9-994B-B253-A896986DEE4D}">
      <dsp:nvSpPr>
        <dsp:cNvPr id="0" name=""/>
        <dsp:cNvSpPr/>
      </dsp:nvSpPr>
      <dsp:spPr>
        <a:xfrm>
          <a:off x="2618720" y="1594250"/>
          <a:ext cx="9561375" cy="497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Access to CSR Funds of Developers as well as other Companies</a:t>
          </a:r>
        </a:p>
      </dsp:txBody>
      <dsp:txXfrm>
        <a:off x="2618720" y="1594250"/>
        <a:ext cx="9561375" cy="497720"/>
      </dsp:txXfrm>
    </dsp:sp>
    <dsp:sp modelId="{1A4998A0-5C4D-A44C-8A76-AB896D8C8FC0}">
      <dsp:nvSpPr>
        <dsp:cNvPr id="0" name=""/>
        <dsp:cNvSpPr/>
      </dsp:nvSpPr>
      <dsp:spPr>
        <a:xfrm>
          <a:off x="2436019" y="2091971"/>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48749CCE-AAF1-D242-9C2D-E220C09D0D98}">
      <dsp:nvSpPr>
        <dsp:cNvPr id="0" name=""/>
        <dsp:cNvSpPr/>
      </dsp:nvSpPr>
      <dsp:spPr>
        <a:xfrm>
          <a:off x="2618720" y="2116857"/>
          <a:ext cx="9561375" cy="497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Growth and Penetration </a:t>
          </a:r>
        </a:p>
      </dsp:txBody>
      <dsp:txXfrm>
        <a:off x="2618720" y="2116857"/>
        <a:ext cx="9561375" cy="497720"/>
      </dsp:txXfrm>
    </dsp:sp>
    <dsp:sp modelId="{B81DDAB7-B947-9442-B9EA-FECD61ECA383}">
      <dsp:nvSpPr>
        <dsp:cNvPr id="0" name=""/>
        <dsp:cNvSpPr/>
      </dsp:nvSpPr>
      <dsp:spPr>
        <a:xfrm>
          <a:off x="2436019" y="2614577"/>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0BDA377A-0B5E-7744-954C-173D68C0E2D5}">
      <dsp:nvSpPr>
        <dsp:cNvPr id="0" name=""/>
        <dsp:cNvSpPr/>
      </dsp:nvSpPr>
      <dsp:spPr>
        <a:xfrm>
          <a:off x="2618720" y="2639463"/>
          <a:ext cx="9561375" cy="497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Building of Database that can be utilized for other Community Development Programs</a:t>
          </a:r>
        </a:p>
      </dsp:txBody>
      <dsp:txXfrm>
        <a:off x="2618720" y="2639463"/>
        <a:ext cx="9561375" cy="497720"/>
      </dsp:txXfrm>
    </dsp:sp>
    <dsp:sp modelId="{EDB781F8-9596-624F-8BE7-4F7F5A59136A}">
      <dsp:nvSpPr>
        <dsp:cNvPr id="0" name=""/>
        <dsp:cNvSpPr/>
      </dsp:nvSpPr>
      <dsp:spPr>
        <a:xfrm>
          <a:off x="2436019" y="3137184"/>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51100-3ABE-634D-AAD5-30FF4E16BF4C}">
      <dsp:nvSpPr>
        <dsp:cNvPr id="0" name=""/>
        <dsp:cNvSpPr/>
      </dsp:nvSpPr>
      <dsp:spPr>
        <a:xfrm>
          <a:off x="0" y="0"/>
          <a:ext cx="12192002" cy="0"/>
        </a:xfrm>
        <a:prstGeom prst="lin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w="6350" cap="flat" cmpd="sng" algn="ctr">
          <a:solidFill>
            <a:schemeClr val="accent2">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946B2A8-1242-6143-BAEE-F06FCAA6D519}">
      <dsp:nvSpPr>
        <dsp:cNvPr id="0" name=""/>
        <dsp:cNvSpPr/>
      </dsp:nvSpPr>
      <dsp:spPr>
        <a:xfrm>
          <a:off x="0" y="2173"/>
          <a:ext cx="2436019" cy="2227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en-IN" sz="2400" b="1" kern="1200" dirty="0">
              <a:solidFill>
                <a:srgbClr val="BF2C27"/>
              </a:solidFill>
              <a:latin typeface="Segoe UI Semilight" panose="020B0402040204020203" pitchFamily="34" charset="0"/>
              <a:cs typeface="Segoe UI Semilight" panose="020B0402040204020203" pitchFamily="34" charset="0"/>
            </a:rPr>
            <a:t>Affordable Housing Bazaar </a:t>
          </a:r>
          <a:r>
            <a:rPr lang="en-IN" sz="2400" b="1" kern="1200" dirty="0" err="1">
              <a:solidFill>
                <a:srgbClr val="BF2C27"/>
              </a:solidFill>
              <a:latin typeface="Segoe UI Semilight" panose="020B0402040204020203" pitchFamily="34" charset="0"/>
              <a:cs typeface="Segoe UI Semilight" panose="020B0402040204020203" pitchFamily="34" charset="0"/>
            </a:rPr>
            <a:t>Saathis</a:t>
          </a:r>
          <a:endParaRPr lang="en-IN" sz="1800" b="1" kern="1200" dirty="0">
            <a:solidFill>
              <a:srgbClr val="BF2C27"/>
            </a:solidFill>
            <a:latin typeface="Segoe UI Semilight" panose="020B0402040204020203" pitchFamily="34" charset="0"/>
            <a:cs typeface="Segoe UI Semilight" panose="020B0402040204020203" pitchFamily="34" charset="0"/>
          </a:endParaRPr>
        </a:p>
      </dsp:txBody>
      <dsp:txXfrm>
        <a:off x="0" y="2173"/>
        <a:ext cx="2436019" cy="2227393"/>
      </dsp:txXfrm>
    </dsp:sp>
    <dsp:sp modelId="{F7810B4C-CDFC-9B43-8206-A9DC04D548F4}">
      <dsp:nvSpPr>
        <dsp:cNvPr id="0" name=""/>
        <dsp:cNvSpPr/>
      </dsp:nvSpPr>
      <dsp:spPr>
        <a:xfrm>
          <a:off x="2618720" y="27245"/>
          <a:ext cx="9561375" cy="523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Additional Source of Income</a:t>
          </a:r>
        </a:p>
      </dsp:txBody>
      <dsp:txXfrm>
        <a:off x="2618720" y="27245"/>
        <a:ext cx="9561375" cy="523163"/>
      </dsp:txXfrm>
    </dsp:sp>
    <dsp:sp modelId="{F20F7F62-563B-C144-8BA0-F202E7EECCD8}">
      <dsp:nvSpPr>
        <dsp:cNvPr id="0" name=""/>
        <dsp:cNvSpPr/>
      </dsp:nvSpPr>
      <dsp:spPr>
        <a:xfrm>
          <a:off x="2436019" y="550409"/>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FF6962FB-DA2B-4F43-96B0-B8767A7663A7}">
      <dsp:nvSpPr>
        <dsp:cNvPr id="0" name=""/>
        <dsp:cNvSpPr/>
      </dsp:nvSpPr>
      <dsp:spPr>
        <a:xfrm>
          <a:off x="2618720" y="576567"/>
          <a:ext cx="9561375" cy="523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Trainings and exposure on various Aspects of Sales &amp; Customer Acquisition</a:t>
          </a:r>
        </a:p>
      </dsp:txBody>
      <dsp:txXfrm>
        <a:off x="2618720" y="576567"/>
        <a:ext cx="9561375" cy="523163"/>
      </dsp:txXfrm>
    </dsp:sp>
    <dsp:sp modelId="{938E69EF-A0A3-5942-B320-CE7B491C83C2}">
      <dsp:nvSpPr>
        <dsp:cNvPr id="0" name=""/>
        <dsp:cNvSpPr/>
      </dsp:nvSpPr>
      <dsp:spPr>
        <a:xfrm>
          <a:off x="2436019" y="1099731"/>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B947EA8E-E663-0C4F-A5F4-E37FBE15EFAA}">
      <dsp:nvSpPr>
        <dsp:cNvPr id="0" name=""/>
        <dsp:cNvSpPr/>
      </dsp:nvSpPr>
      <dsp:spPr>
        <a:xfrm>
          <a:off x="2618720" y="1125889"/>
          <a:ext cx="9561375" cy="523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Enhanced Social Status, Heightened Self-Esteem due to involvement in Social good</a:t>
          </a:r>
        </a:p>
      </dsp:txBody>
      <dsp:txXfrm>
        <a:off x="2618720" y="1125889"/>
        <a:ext cx="9561375" cy="523163"/>
      </dsp:txXfrm>
    </dsp:sp>
    <dsp:sp modelId="{27E5E839-B9E4-714F-AC5B-7E7BAD7B0CC1}">
      <dsp:nvSpPr>
        <dsp:cNvPr id="0" name=""/>
        <dsp:cNvSpPr/>
      </dsp:nvSpPr>
      <dsp:spPr>
        <a:xfrm>
          <a:off x="2436019" y="1649053"/>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0155952F-04F9-994B-B253-A896986DEE4D}">
      <dsp:nvSpPr>
        <dsp:cNvPr id="0" name=""/>
        <dsp:cNvSpPr/>
      </dsp:nvSpPr>
      <dsp:spPr>
        <a:xfrm>
          <a:off x="2618720" y="1675211"/>
          <a:ext cx="9561375" cy="523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Light"/>
              <a:cs typeface="Segoe UI Light"/>
            </a:rPr>
            <a:t>Marketing opportunities of similar products</a:t>
          </a:r>
        </a:p>
      </dsp:txBody>
      <dsp:txXfrm>
        <a:off x="2618720" y="1675211"/>
        <a:ext cx="9561375" cy="523163"/>
      </dsp:txXfrm>
    </dsp:sp>
    <dsp:sp modelId="{1A4998A0-5C4D-A44C-8A76-AB896D8C8FC0}">
      <dsp:nvSpPr>
        <dsp:cNvPr id="0" name=""/>
        <dsp:cNvSpPr/>
      </dsp:nvSpPr>
      <dsp:spPr>
        <a:xfrm>
          <a:off x="2436019" y="2198375"/>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51100-3ABE-634D-AAD5-30FF4E16BF4C}">
      <dsp:nvSpPr>
        <dsp:cNvPr id="0" name=""/>
        <dsp:cNvSpPr/>
      </dsp:nvSpPr>
      <dsp:spPr>
        <a:xfrm>
          <a:off x="0" y="0"/>
          <a:ext cx="12192002" cy="0"/>
        </a:xfrm>
        <a:prstGeom prst="lin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w="6350" cap="flat" cmpd="sng" algn="ctr">
          <a:solidFill>
            <a:schemeClr val="accent2">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946B2A8-1242-6143-BAEE-F06FCAA6D519}">
      <dsp:nvSpPr>
        <dsp:cNvPr id="0" name=""/>
        <dsp:cNvSpPr/>
      </dsp:nvSpPr>
      <dsp:spPr>
        <a:xfrm>
          <a:off x="0" y="1757"/>
          <a:ext cx="2436019" cy="1800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en-IN" sz="2400" b="1" kern="1200" dirty="0">
              <a:solidFill>
                <a:srgbClr val="BF2C27"/>
              </a:solidFill>
              <a:latin typeface="Segoe UI Semilight" panose="020B0402040204020203" pitchFamily="34" charset="0"/>
              <a:cs typeface="Segoe UI Semilight" panose="020B0402040204020203" pitchFamily="34" charset="0"/>
            </a:rPr>
            <a:t>Government</a:t>
          </a:r>
          <a:endParaRPr lang="en-IN" sz="1800" b="1" kern="1200" dirty="0">
            <a:solidFill>
              <a:srgbClr val="BF2C27"/>
            </a:solidFill>
            <a:latin typeface="Segoe UI Semilight" panose="020B0402040204020203" pitchFamily="34" charset="0"/>
            <a:cs typeface="Segoe UI Semilight" panose="020B0402040204020203" pitchFamily="34" charset="0"/>
          </a:endParaRPr>
        </a:p>
      </dsp:txBody>
      <dsp:txXfrm>
        <a:off x="0" y="1757"/>
        <a:ext cx="2436019" cy="1800805"/>
      </dsp:txXfrm>
    </dsp:sp>
    <dsp:sp modelId="{F7810B4C-CDFC-9B43-8206-A9DC04D548F4}">
      <dsp:nvSpPr>
        <dsp:cNvPr id="0" name=""/>
        <dsp:cNvSpPr/>
      </dsp:nvSpPr>
      <dsp:spPr>
        <a:xfrm>
          <a:off x="2618720" y="28988"/>
          <a:ext cx="9561375" cy="56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Marketing of Govt. Housing Projects</a:t>
          </a:r>
        </a:p>
      </dsp:txBody>
      <dsp:txXfrm>
        <a:off x="2618720" y="28988"/>
        <a:ext cx="9561375" cy="562200"/>
      </dsp:txXfrm>
    </dsp:sp>
    <dsp:sp modelId="{F20F7F62-563B-C144-8BA0-F202E7EECCD8}">
      <dsp:nvSpPr>
        <dsp:cNvPr id="0" name=""/>
        <dsp:cNvSpPr/>
      </dsp:nvSpPr>
      <dsp:spPr>
        <a:xfrm>
          <a:off x="2436019" y="591189"/>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FF6962FB-DA2B-4F43-96B0-B8767A7663A7}">
      <dsp:nvSpPr>
        <dsp:cNvPr id="0" name=""/>
        <dsp:cNvSpPr/>
      </dsp:nvSpPr>
      <dsp:spPr>
        <a:xfrm>
          <a:off x="2618720" y="619299"/>
          <a:ext cx="9561375" cy="56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Identification of Customers based on criteria</a:t>
          </a:r>
        </a:p>
      </dsp:txBody>
      <dsp:txXfrm>
        <a:off x="2618720" y="619299"/>
        <a:ext cx="9561375" cy="562200"/>
      </dsp:txXfrm>
    </dsp:sp>
    <dsp:sp modelId="{938E69EF-A0A3-5942-B320-CE7B491C83C2}">
      <dsp:nvSpPr>
        <dsp:cNvPr id="0" name=""/>
        <dsp:cNvSpPr/>
      </dsp:nvSpPr>
      <dsp:spPr>
        <a:xfrm>
          <a:off x="2436019" y="1181500"/>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B947EA8E-E663-0C4F-A5F4-E37FBE15EFAA}">
      <dsp:nvSpPr>
        <dsp:cNvPr id="0" name=""/>
        <dsp:cNvSpPr/>
      </dsp:nvSpPr>
      <dsp:spPr>
        <a:xfrm>
          <a:off x="2618720" y="1209610"/>
          <a:ext cx="9561375" cy="56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Distribution / Allotment of houses based on criteria</a:t>
          </a:r>
        </a:p>
      </dsp:txBody>
      <dsp:txXfrm>
        <a:off x="2618720" y="1209610"/>
        <a:ext cx="9561375" cy="562200"/>
      </dsp:txXfrm>
    </dsp:sp>
    <dsp:sp modelId="{27E5E839-B9E4-714F-AC5B-7E7BAD7B0CC1}">
      <dsp:nvSpPr>
        <dsp:cNvPr id="0" name=""/>
        <dsp:cNvSpPr/>
      </dsp:nvSpPr>
      <dsp:spPr>
        <a:xfrm>
          <a:off x="2436019" y="1771811"/>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51100-3ABE-634D-AAD5-30FF4E16BF4C}">
      <dsp:nvSpPr>
        <dsp:cNvPr id="0" name=""/>
        <dsp:cNvSpPr/>
      </dsp:nvSpPr>
      <dsp:spPr>
        <a:xfrm>
          <a:off x="0" y="0"/>
          <a:ext cx="12192000" cy="0"/>
        </a:xfrm>
        <a:prstGeom prst="lin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w="6350" cap="flat" cmpd="sng" algn="ctr">
          <a:solidFill>
            <a:schemeClr val="accent2">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946B2A8-1242-6143-BAEE-F06FCAA6D519}">
      <dsp:nvSpPr>
        <dsp:cNvPr id="0" name=""/>
        <dsp:cNvSpPr/>
      </dsp:nvSpPr>
      <dsp:spPr>
        <a:xfrm>
          <a:off x="0" y="1763"/>
          <a:ext cx="2436018" cy="180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en-IN" sz="2400" b="1" kern="1200" dirty="0">
              <a:solidFill>
                <a:srgbClr val="BF2C27"/>
              </a:solidFill>
              <a:latin typeface="Segoe UI Semilight" panose="020B0402040204020203" pitchFamily="34" charset="0"/>
              <a:cs typeface="Segoe UI Semilight" panose="020B0402040204020203" pitchFamily="34" charset="0"/>
            </a:rPr>
            <a:t>Insurance Companies</a:t>
          </a:r>
          <a:endParaRPr lang="en-IN" sz="1800" b="1" kern="1200" dirty="0">
            <a:solidFill>
              <a:srgbClr val="BF2C27"/>
            </a:solidFill>
            <a:latin typeface="Segoe UI Semilight" panose="020B0402040204020203" pitchFamily="34" charset="0"/>
            <a:cs typeface="Segoe UI Semilight" panose="020B0402040204020203" pitchFamily="34" charset="0"/>
          </a:endParaRPr>
        </a:p>
      </dsp:txBody>
      <dsp:txXfrm>
        <a:off x="0" y="1763"/>
        <a:ext cx="2436018" cy="1806889"/>
      </dsp:txXfrm>
    </dsp:sp>
    <dsp:sp modelId="{F7810B4C-CDFC-9B43-8206-A9DC04D548F4}">
      <dsp:nvSpPr>
        <dsp:cNvPr id="0" name=""/>
        <dsp:cNvSpPr/>
      </dsp:nvSpPr>
      <dsp:spPr>
        <a:xfrm>
          <a:off x="2618720" y="29086"/>
          <a:ext cx="9561373" cy="56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Access to Large Customer Base – Maximizing Outreach</a:t>
          </a:r>
        </a:p>
      </dsp:txBody>
      <dsp:txXfrm>
        <a:off x="2618720" y="29086"/>
        <a:ext cx="9561373" cy="564100"/>
      </dsp:txXfrm>
    </dsp:sp>
    <dsp:sp modelId="{F20F7F62-563B-C144-8BA0-F202E7EECCD8}">
      <dsp:nvSpPr>
        <dsp:cNvPr id="0" name=""/>
        <dsp:cNvSpPr/>
      </dsp:nvSpPr>
      <dsp:spPr>
        <a:xfrm>
          <a:off x="2436018" y="593186"/>
          <a:ext cx="9744074"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FF6962FB-DA2B-4F43-96B0-B8767A7663A7}">
      <dsp:nvSpPr>
        <dsp:cNvPr id="0" name=""/>
        <dsp:cNvSpPr/>
      </dsp:nvSpPr>
      <dsp:spPr>
        <a:xfrm>
          <a:off x="2618720" y="621391"/>
          <a:ext cx="9561373" cy="56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Volumes - Insuring / Indemnifying Customer’s EMI Payment Risks</a:t>
          </a:r>
        </a:p>
      </dsp:txBody>
      <dsp:txXfrm>
        <a:off x="2618720" y="621391"/>
        <a:ext cx="9561373" cy="564100"/>
      </dsp:txXfrm>
    </dsp:sp>
    <dsp:sp modelId="{938E69EF-A0A3-5942-B320-CE7B491C83C2}">
      <dsp:nvSpPr>
        <dsp:cNvPr id="0" name=""/>
        <dsp:cNvSpPr/>
      </dsp:nvSpPr>
      <dsp:spPr>
        <a:xfrm>
          <a:off x="2436018" y="1185492"/>
          <a:ext cx="9744074"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B947EA8E-E663-0C4F-A5F4-E37FBE15EFAA}">
      <dsp:nvSpPr>
        <dsp:cNvPr id="0" name=""/>
        <dsp:cNvSpPr/>
      </dsp:nvSpPr>
      <dsp:spPr>
        <a:xfrm>
          <a:off x="2618720" y="1213697"/>
          <a:ext cx="9561373" cy="56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Co-branding Opportunities</a:t>
          </a:r>
        </a:p>
      </dsp:txBody>
      <dsp:txXfrm>
        <a:off x="2618720" y="1213697"/>
        <a:ext cx="9561373" cy="564100"/>
      </dsp:txXfrm>
    </dsp:sp>
    <dsp:sp modelId="{27E5E839-B9E4-714F-AC5B-7E7BAD7B0CC1}">
      <dsp:nvSpPr>
        <dsp:cNvPr id="0" name=""/>
        <dsp:cNvSpPr/>
      </dsp:nvSpPr>
      <dsp:spPr>
        <a:xfrm>
          <a:off x="2436018" y="1777797"/>
          <a:ext cx="9744074"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51100-3ABE-634D-AAD5-30FF4E16BF4C}">
      <dsp:nvSpPr>
        <dsp:cNvPr id="0" name=""/>
        <dsp:cNvSpPr/>
      </dsp:nvSpPr>
      <dsp:spPr>
        <a:xfrm>
          <a:off x="0" y="0"/>
          <a:ext cx="12192002" cy="0"/>
        </a:xfrm>
        <a:prstGeom prst="line">
          <a:avLst/>
        </a:prstGeom>
        <a:gradFill rotWithShape="0">
          <a:gsLst>
            <a:gs pos="0">
              <a:schemeClr val="accent2">
                <a:shade val="50000"/>
                <a:hueOff val="0"/>
                <a:satOff val="0"/>
                <a:lumOff val="0"/>
                <a:alphaOff val="0"/>
                <a:satMod val="103000"/>
                <a:lumMod val="102000"/>
                <a:tint val="94000"/>
              </a:schemeClr>
            </a:gs>
            <a:gs pos="50000">
              <a:schemeClr val="accent2">
                <a:shade val="50000"/>
                <a:hueOff val="0"/>
                <a:satOff val="0"/>
                <a:lumOff val="0"/>
                <a:alphaOff val="0"/>
                <a:satMod val="110000"/>
                <a:lumMod val="100000"/>
                <a:shade val="100000"/>
              </a:schemeClr>
            </a:gs>
            <a:gs pos="100000">
              <a:schemeClr val="accent2">
                <a:shade val="50000"/>
                <a:hueOff val="0"/>
                <a:satOff val="0"/>
                <a:lumOff val="0"/>
                <a:alphaOff val="0"/>
                <a:lumMod val="99000"/>
                <a:satMod val="120000"/>
                <a:shade val="78000"/>
              </a:schemeClr>
            </a:gs>
          </a:gsLst>
          <a:lin ang="5400000" scaled="0"/>
        </a:gradFill>
        <a:ln w="6350" cap="flat" cmpd="sng" algn="ctr">
          <a:solidFill>
            <a:schemeClr val="accent2">
              <a:shade val="5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946B2A8-1242-6143-BAEE-F06FCAA6D519}">
      <dsp:nvSpPr>
        <dsp:cNvPr id="0" name=""/>
        <dsp:cNvSpPr/>
      </dsp:nvSpPr>
      <dsp:spPr>
        <a:xfrm>
          <a:off x="0" y="1763"/>
          <a:ext cx="2436019" cy="180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en-IN" sz="2400" b="1" kern="1200" dirty="0">
              <a:solidFill>
                <a:srgbClr val="BF2C27"/>
              </a:solidFill>
              <a:latin typeface="Segoe UI Semilight" panose="020B0402040204020203" pitchFamily="34" charset="0"/>
              <a:cs typeface="Segoe UI Semilight" panose="020B0402040204020203" pitchFamily="34" charset="0"/>
            </a:rPr>
            <a:t>Other Associates</a:t>
          </a:r>
          <a:endParaRPr lang="en-IN" sz="1800" b="1" kern="1200" dirty="0">
            <a:solidFill>
              <a:srgbClr val="BF2C27"/>
            </a:solidFill>
            <a:latin typeface="Segoe UI Semilight" panose="020B0402040204020203" pitchFamily="34" charset="0"/>
            <a:cs typeface="Segoe UI Semilight" panose="020B0402040204020203" pitchFamily="34" charset="0"/>
          </a:endParaRPr>
        </a:p>
      </dsp:txBody>
      <dsp:txXfrm>
        <a:off x="0" y="1763"/>
        <a:ext cx="2436019" cy="1806889"/>
      </dsp:txXfrm>
    </dsp:sp>
    <dsp:sp modelId="{F7810B4C-CDFC-9B43-8206-A9DC04D548F4}">
      <dsp:nvSpPr>
        <dsp:cNvPr id="0" name=""/>
        <dsp:cNvSpPr/>
      </dsp:nvSpPr>
      <dsp:spPr>
        <a:xfrm>
          <a:off x="2618720" y="29086"/>
          <a:ext cx="9561375" cy="56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Access to Large Customer Base for Affordable Products - Volume</a:t>
          </a:r>
        </a:p>
      </dsp:txBody>
      <dsp:txXfrm>
        <a:off x="2618720" y="29086"/>
        <a:ext cx="9561375" cy="564100"/>
      </dsp:txXfrm>
    </dsp:sp>
    <dsp:sp modelId="{F20F7F62-563B-C144-8BA0-F202E7EECCD8}">
      <dsp:nvSpPr>
        <dsp:cNvPr id="0" name=""/>
        <dsp:cNvSpPr/>
      </dsp:nvSpPr>
      <dsp:spPr>
        <a:xfrm>
          <a:off x="2436019" y="593186"/>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FF6962FB-DA2B-4F43-96B0-B8767A7663A7}">
      <dsp:nvSpPr>
        <dsp:cNvPr id="0" name=""/>
        <dsp:cNvSpPr/>
      </dsp:nvSpPr>
      <dsp:spPr>
        <a:xfrm>
          <a:off x="2618720" y="621391"/>
          <a:ext cx="9561375" cy="56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Co-branding Opportunities</a:t>
          </a:r>
        </a:p>
      </dsp:txBody>
      <dsp:txXfrm>
        <a:off x="2618720" y="621391"/>
        <a:ext cx="9561375" cy="564100"/>
      </dsp:txXfrm>
    </dsp:sp>
    <dsp:sp modelId="{938E69EF-A0A3-5942-B320-CE7B491C83C2}">
      <dsp:nvSpPr>
        <dsp:cNvPr id="0" name=""/>
        <dsp:cNvSpPr/>
      </dsp:nvSpPr>
      <dsp:spPr>
        <a:xfrm>
          <a:off x="2436019" y="1185492"/>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 modelId="{B947EA8E-E663-0C4F-A5F4-E37FBE15EFAA}">
      <dsp:nvSpPr>
        <dsp:cNvPr id="0" name=""/>
        <dsp:cNvSpPr/>
      </dsp:nvSpPr>
      <dsp:spPr>
        <a:xfrm>
          <a:off x="2618720" y="1213697"/>
          <a:ext cx="9561375" cy="56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US" sz="2000" kern="1200" dirty="0">
              <a:latin typeface="Segoe UI Semilight" panose="020B0402040204020203" pitchFamily="34" charset="0"/>
              <a:cs typeface="Segoe UI Semilight" panose="020B0402040204020203" pitchFamily="34" charset="0"/>
            </a:rPr>
            <a:t>Newer Product Designs, especially Furniture for Affordable Housing needs in Volumes</a:t>
          </a:r>
        </a:p>
      </dsp:txBody>
      <dsp:txXfrm>
        <a:off x="2618720" y="1213697"/>
        <a:ext cx="9561375" cy="564100"/>
      </dsp:txXfrm>
    </dsp:sp>
    <dsp:sp modelId="{27E5E839-B9E4-714F-AC5B-7E7BAD7B0CC1}">
      <dsp:nvSpPr>
        <dsp:cNvPr id="0" name=""/>
        <dsp:cNvSpPr/>
      </dsp:nvSpPr>
      <dsp:spPr>
        <a:xfrm>
          <a:off x="2436019" y="1777797"/>
          <a:ext cx="9744076" cy="0"/>
        </a:xfrm>
        <a:prstGeom prst="line">
          <a:avLst/>
        </a:prstGeom>
        <a:noFill/>
        <a:ln w="6350" cap="flat" cmpd="sng" algn="ctr">
          <a:solidFill>
            <a:srgbClr val="C00000"/>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A95A5-C9C9-44E9-A96C-DCAF9737BA18}">
      <dsp:nvSpPr>
        <dsp:cNvPr id="0" name=""/>
        <dsp:cNvSpPr/>
      </dsp:nvSpPr>
      <dsp:spPr>
        <a:xfrm>
          <a:off x="833190" y="849"/>
          <a:ext cx="1809341" cy="1085604"/>
        </a:xfrm>
        <a:prstGeom prst="rect">
          <a:avLst/>
        </a:prstGeom>
        <a:solidFill>
          <a:schemeClr val="accent2">
            <a:lumMod val="40000"/>
            <a:lumOff val="60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Realty Plus Excellence Awards</a:t>
          </a:r>
          <a:endParaRPr lang="en-US" sz="1800" kern="1200" dirty="0">
            <a:latin typeface="Segoe UI Light" panose="020B0502040204020203" pitchFamily="34" charset="0"/>
            <a:cs typeface="Segoe UI Light" panose="020B0502040204020203" pitchFamily="34" charset="0"/>
          </a:endParaRPr>
        </a:p>
      </dsp:txBody>
      <dsp:txXfrm>
        <a:off x="833190" y="849"/>
        <a:ext cx="1809341" cy="1085604"/>
      </dsp:txXfrm>
    </dsp:sp>
    <dsp:sp modelId="{EB86227B-FD76-4353-8DA9-36C739F103A6}">
      <dsp:nvSpPr>
        <dsp:cNvPr id="0" name=""/>
        <dsp:cNvSpPr/>
      </dsp:nvSpPr>
      <dsp:spPr>
        <a:xfrm>
          <a:off x="2823465" y="849"/>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RESI Awards</a:t>
          </a:r>
          <a:endParaRPr lang="en-US" sz="1800" kern="1200" dirty="0">
            <a:latin typeface="Segoe UI Light" panose="020B0502040204020203" pitchFamily="34" charset="0"/>
            <a:cs typeface="Segoe UI Light" panose="020B0502040204020203" pitchFamily="34" charset="0"/>
          </a:endParaRPr>
        </a:p>
      </dsp:txBody>
      <dsp:txXfrm>
        <a:off x="2823465" y="849"/>
        <a:ext cx="1809341" cy="1085604"/>
      </dsp:txXfrm>
    </dsp:sp>
    <dsp:sp modelId="{23D58ECD-77D4-4223-BDDB-F46C309BA3E7}">
      <dsp:nvSpPr>
        <dsp:cNvPr id="0" name=""/>
        <dsp:cNvSpPr/>
      </dsp:nvSpPr>
      <dsp:spPr>
        <a:xfrm>
          <a:off x="4813740" y="849"/>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Golden Peacock National Quality Award</a:t>
          </a:r>
          <a:endParaRPr lang="en-US" sz="1800" kern="1200" dirty="0">
            <a:latin typeface="Segoe UI Light" panose="020B0502040204020203" pitchFamily="34" charset="0"/>
            <a:cs typeface="Segoe UI Light" panose="020B0502040204020203" pitchFamily="34" charset="0"/>
          </a:endParaRPr>
        </a:p>
      </dsp:txBody>
      <dsp:txXfrm>
        <a:off x="4813740" y="849"/>
        <a:ext cx="1809341" cy="1085604"/>
      </dsp:txXfrm>
    </dsp:sp>
    <dsp:sp modelId="{355090F8-F0E3-424D-9C6C-6474AFD60C48}">
      <dsp:nvSpPr>
        <dsp:cNvPr id="0" name=""/>
        <dsp:cNvSpPr/>
      </dsp:nvSpPr>
      <dsp:spPr>
        <a:xfrm>
          <a:off x="6804016" y="849"/>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ABP News Real Estate Awards</a:t>
          </a:r>
          <a:endParaRPr lang="en-US" sz="1800" kern="1200" dirty="0">
            <a:latin typeface="Segoe UI Light" panose="020B0502040204020203" pitchFamily="34" charset="0"/>
            <a:cs typeface="Segoe UI Light" panose="020B0502040204020203" pitchFamily="34" charset="0"/>
          </a:endParaRPr>
        </a:p>
      </dsp:txBody>
      <dsp:txXfrm>
        <a:off x="6804016" y="849"/>
        <a:ext cx="1809341" cy="1085604"/>
      </dsp:txXfrm>
    </dsp:sp>
    <dsp:sp modelId="{6A6DD622-ACB8-4BC3-9E48-B2D8CDC8762F}">
      <dsp:nvSpPr>
        <dsp:cNvPr id="0" name=""/>
        <dsp:cNvSpPr/>
      </dsp:nvSpPr>
      <dsp:spPr>
        <a:xfrm>
          <a:off x="8794291" y="849"/>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Estate Avenue Realty Awards</a:t>
          </a:r>
          <a:endParaRPr lang="en-US" sz="1800" kern="1200" dirty="0">
            <a:latin typeface="Segoe UI Light" panose="020B0502040204020203" pitchFamily="34" charset="0"/>
            <a:cs typeface="Segoe UI Light" panose="020B0502040204020203" pitchFamily="34" charset="0"/>
          </a:endParaRPr>
        </a:p>
      </dsp:txBody>
      <dsp:txXfrm>
        <a:off x="8794291" y="849"/>
        <a:ext cx="1809341" cy="1085604"/>
      </dsp:txXfrm>
    </dsp:sp>
    <dsp:sp modelId="{7A6D9E31-9F45-46A1-A7C6-33143A178FA5}">
      <dsp:nvSpPr>
        <dsp:cNvPr id="0" name=""/>
        <dsp:cNvSpPr/>
      </dsp:nvSpPr>
      <dsp:spPr>
        <a:xfrm>
          <a:off x="833190" y="1267387"/>
          <a:ext cx="1809341" cy="1085604"/>
        </a:xfrm>
        <a:prstGeom prst="rect">
          <a:avLst/>
        </a:prstGeom>
        <a:solidFill>
          <a:schemeClr val="accent2">
            <a:lumMod val="40000"/>
            <a:lumOff val="60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CNBC Awaaz Real Estate Awards</a:t>
          </a:r>
          <a:endParaRPr lang="en-US" sz="1800" kern="1200" dirty="0">
            <a:latin typeface="Segoe UI Light" panose="020B0502040204020203" pitchFamily="34" charset="0"/>
            <a:cs typeface="Segoe UI Light" panose="020B0502040204020203" pitchFamily="34" charset="0"/>
          </a:endParaRPr>
        </a:p>
      </dsp:txBody>
      <dsp:txXfrm>
        <a:off x="833190" y="1267387"/>
        <a:ext cx="1809341" cy="1085604"/>
      </dsp:txXfrm>
    </dsp:sp>
    <dsp:sp modelId="{00ACAC82-37C2-483C-B169-17BC4D11A9BF}">
      <dsp:nvSpPr>
        <dsp:cNvPr id="0" name=""/>
        <dsp:cNvSpPr/>
      </dsp:nvSpPr>
      <dsp:spPr>
        <a:xfrm>
          <a:off x="2823465" y="1267387"/>
          <a:ext cx="1809341" cy="1085604"/>
        </a:xfrm>
        <a:prstGeom prst="rect">
          <a:avLst/>
        </a:prstGeom>
        <a:solidFill>
          <a:schemeClr val="accent2">
            <a:lumMod val="40000"/>
            <a:lumOff val="60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Asia Pacific Property Awards </a:t>
          </a:r>
          <a:endParaRPr lang="en-US" sz="1800" kern="1200" dirty="0">
            <a:latin typeface="Segoe UI Light" panose="020B0502040204020203" pitchFamily="34" charset="0"/>
            <a:cs typeface="Segoe UI Light" panose="020B0502040204020203" pitchFamily="34" charset="0"/>
          </a:endParaRPr>
        </a:p>
      </dsp:txBody>
      <dsp:txXfrm>
        <a:off x="2823465" y="1267387"/>
        <a:ext cx="1809341" cy="1085604"/>
      </dsp:txXfrm>
    </dsp:sp>
    <dsp:sp modelId="{23610772-3FD2-40F6-A8DF-0F599AF3C02C}">
      <dsp:nvSpPr>
        <dsp:cNvPr id="0" name=""/>
        <dsp:cNvSpPr/>
      </dsp:nvSpPr>
      <dsp:spPr>
        <a:xfrm>
          <a:off x="4813740" y="1267387"/>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International Property Awards</a:t>
          </a:r>
          <a:endParaRPr lang="en-US" sz="1800" kern="1200" dirty="0">
            <a:latin typeface="Segoe UI Light" panose="020B0502040204020203" pitchFamily="34" charset="0"/>
            <a:cs typeface="Segoe UI Light" panose="020B0502040204020203" pitchFamily="34" charset="0"/>
          </a:endParaRPr>
        </a:p>
      </dsp:txBody>
      <dsp:txXfrm>
        <a:off x="4813740" y="1267387"/>
        <a:ext cx="1809341" cy="1085604"/>
      </dsp:txXfrm>
    </dsp:sp>
    <dsp:sp modelId="{BB003935-A981-46C5-B719-CD4AE3FB2AB5}">
      <dsp:nvSpPr>
        <dsp:cNvPr id="0" name=""/>
        <dsp:cNvSpPr/>
      </dsp:nvSpPr>
      <dsp:spPr>
        <a:xfrm>
          <a:off x="6804016" y="1267387"/>
          <a:ext cx="1809341" cy="1085604"/>
        </a:xfrm>
        <a:prstGeom prst="rect">
          <a:avLst/>
        </a:prstGeom>
        <a:solidFill>
          <a:schemeClr val="accent2">
            <a:lumMod val="40000"/>
            <a:lumOff val="60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Construction Week India Award</a:t>
          </a:r>
          <a:endParaRPr lang="en-US" sz="1800" kern="1200" dirty="0">
            <a:latin typeface="Segoe UI Light" panose="020B0502040204020203" pitchFamily="34" charset="0"/>
            <a:cs typeface="Segoe UI Light" panose="020B0502040204020203" pitchFamily="34" charset="0"/>
          </a:endParaRPr>
        </a:p>
      </dsp:txBody>
      <dsp:txXfrm>
        <a:off x="6804016" y="1267387"/>
        <a:ext cx="1809341" cy="1085604"/>
      </dsp:txXfrm>
    </dsp:sp>
    <dsp:sp modelId="{CC15A1EE-E0C7-426C-8E08-161D6C180CCB}">
      <dsp:nvSpPr>
        <dsp:cNvPr id="0" name=""/>
        <dsp:cNvSpPr/>
      </dsp:nvSpPr>
      <dsp:spPr>
        <a:xfrm>
          <a:off x="8794291" y="1267387"/>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OPRCI Awards</a:t>
          </a:r>
          <a:endParaRPr lang="en-US" sz="1800" kern="1200" dirty="0">
            <a:latin typeface="Segoe UI Light" panose="020B0502040204020203" pitchFamily="34" charset="0"/>
            <a:cs typeface="Segoe UI Light" panose="020B0502040204020203" pitchFamily="34" charset="0"/>
          </a:endParaRPr>
        </a:p>
      </dsp:txBody>
      <dsp:txXfrm>
        <a:off x="8794291" y="1267387"/>
        <a:ext cx="1809341" cy="1085604"/>
      </dsp:txXfrm>
    </dsp:sp>
    <dsp:sp modelId="{64F95CA4-2E92-4B99-B347-8C18BF4F6118}">
      <dsp:nvSpPr>
        <dsp:cNvPr id="0" name=""/>
        <dsp:cNvSpPr/>
      </dsp:nvSpPr>
      <dsp:spPr>
        <a:xfrm>
          <a:off x="833190" y="2533926"/>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GIREM Leadership Award</a:t>
          </a:r>
          <a:endParaRPr lang="en-US" sz="1800" kern="1200" dirty="0">
            <a:latin typeface="Segoe UI Light" panose="020B0502040204020203" pitchFamily="34" charset="0"/>
            <a:cs typeface="Segoe UI Light" panose="020B0502040204020203" pitchFamily="34" charset="0"/>
          </a:endParaRPr>
        </a:p>
      </dsp:txBody>
      <dsp:txXfrm>
        <a:off x="833190" y="2533926"/>
        <a:ext cx="1809341" cy="1085604"/>
      </dsp:txXfrm>
    </dsp:sp>
    <dsp:sp modelId="{FF4CA95E-889F-41C0-B410-DB0295462188}">
      <dsp:nvSpPr>
        <dsp:cNvPr id="0" name=""/>
        <dsp:cNvSpPr/>
      </dsp:nvSpPr>
      <dsp:spPr>
        <a:xfrm>
          <a:off x="2823465" y="2533926"/>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White Page International Awards</a:t>
          </a:r>
          <a:endParaRPr lang="en-US" sz="1800" kern="1200" dirty="0">
            <a:latin typeface="Segoe UI Light" panose="020B0502040204020203" pitchFamily="34" charset="0"/>
            <a:cs typeface="Segoe UI Light" panose="020B0502040204020203" pitchFamily="34" charset="0"/>
          </a:endParaRPr>
        </a:p>
      </dsp:txBody>
      <dsp:txXfrm>
        <a:off x="2823465" y="2533926"/>
        <a:ext cx="1809341" cy="1085604"/>
      </dsp:txXfrm>
    </dsp:sp>
    <dsp:sp modelId="{303EC19A-CBAF-4C25-852E-9E9D7F04529D}">
      <dsp:nvSpPr>
        <dsp:cNvPr id="0" name=""/>
        <dsp:cNvSpPr/>
      </dsp:nvSpPr>
      <dsp:spPr>
        <a:xfrm>
          <a:off x="4813740" y="2533926"/>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err="1">
              <a:latin typeface="Segoe UI Light" panose="020B0502040204020203" pitchFamily="34" charset="0"/>
              <a:cs typeface="Segoe UI Light" panose="020B0502040204020203" pitchFamily="34" charset="0"/>
            </a:rPr>
            <a:t>Planman</a:t>
          </a:r>
          <a:r>
            <a:rPr lang="en-IN" sz="1800" kern="1200" dirty="0">
              <a:latin typeface="Segoe UI Light" panose="020B0502040204020203" pitchFamily="34" charset="0"/>
              <a:cs typeface="Segoe UI Light" panose="020B0502040204020203" pitchFamily="34" charset="0"/>
            </a:rPr>
            <a:t> Media Awards</a:t>
          </a:r>
          <a:endParaRPr lang="en-US" sz="1800" kern="1200" dirty="0">
            <a:latin typeface="Segoe UI Light" panose="020B0502040204020203" pitchFamily="34" charset="0"/>
            <a:cs typeface="Segoe UI Light" panose="020B0502040204020203" pitchFamily="34" charset="0"/>
          </a:endParaRPr>
        </a:p>
      </dsp:txBody>
      <dsp:txXfrm>
        <a:off x="4813740" y="2533926"/>
        <a:ext cx="1809341" cy="1085604"/>
      </dsp:txXfrm>
    </dsp:sp>
    <dsp:sp modelId="{4EEC49FD-E008-41CB-A2FE-999FDAF90B9D}">
      <dsp:nvSpPr>
        <dsp:cNvPr id="0" name=""/>
        <dsp:cNvSpPr/>
      </dsp:nvSpPr>
      <dsp:spPr>
        <a:xfrm>
          <a:off x="6804016" y="2533926"/>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Modi Awards</a:t>
          </a:r>
          <a:endParaRPr lang="en-US" sz="1800" kern="1200" dirty="0">
            <a:latin typeface="Segoe UI Light" panose="020B0502040204020203" pitchFamily="34" charset="0"/>
            <a:cs typeface="Segoe UI Light" panose="020B0502040204020203" pitchFamily="34" charset="0"/>
          </a:endParaRPr>
        </a:p>
      </dsp:txBody>
      <dsp:txXfrm>
        <a:off x="6804016" y="2533926"/>
        <a:ext cx="1809341" cy="1085604"/>
      </dsp:txXfrm>
    </dsp:sp>
    <dsp:sp modelId="{E83BED7D-CAB2-44C1-9832-C13B67C72527}">
      <dsp:nvSpPr>
        <dsp:cNvPr id="0" name=""/>
        <dsp:cNvSpPr/>
      </dsp:nvSpPr>
      <dsp:spPr>
        <a:xfrm>
          <a:off x="8794291" y="2533926"/>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Times National Real Estate Award</a:t>
          </a:r>
          <a:endParaRPr lang="en-US" sz="1800" kern="1200" dirty="0">
            <a:latin typeface="Segoe UI Light" panose="020B0502040204020203" pitchFamily="34" charset="0"/>
            <a:cs typeface="Segoe UI Light" panose="020B0502040204020203" pitchFamily="34" charset="0"/>
          </a:endParaRPr>
        </a:p>
      </dsp:txBody>
      <dsp:txXfrm>
        <a:off x="8794291" y="2533926"/>
        <a:ext cx="1809341" cy="1085604"/>
      </dsp:txXfrm>
    </dsp:sp>
    <dsp:sp modelId="{8A76CCF8-9A0C-4509-A624-F07812AEE4E3}">
      <dsp:nvSpPr>
        <dsp:cNvPr id="0" name=""/>
        <dsp:cNvSpPr/>
      </dsp:nvSpPr>
      <dsp:spPr>
        <a:xfrm>
          <a:off x="833190" y="3800465"/>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Globe Platinum Awards</a:t>
          </a:r>
          <a:endParaRPr lang="en-US" sz="1800" kern="1200" dirty="0">
            <a:latin typeface="Segoe UI Light" panose="020B0502040204020203" pitchFamily="34" charset="0"/>
            <a:cs typeface="Segoe UI Light" panose="020B0502040204020203" pitchFamily="34" charset="0"/>
          </a:endParaRPr>
        </a:p>
      </dsp:txBody>
      <dsp:txXfrm>
        <a:off x="833190" y="3800465"/>
        <a:ext cx="1809341" cy="1085604"/>
      </dsp:txXfrm>
    </dsp:sp>
    <dsp:sp modelId="{C67391F0-BE4D-4753-9EBD-080D74A27580}">
      <dsp:nvSpPr>
        <dsp:cNvPr id="0" name=""/>
        <dsp:cNvSpPr/>
      </dsp:nvSpPr>
      <dsp:spPr>
        <a:xfrm>
          <a:off x="2823465" y="3800465"/>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Power Brands</a:t>
          </a:r>
          <a:endParaRPr lang="en-US" sz="1800" kern="1200" dirty="0">
            <a:latin typeface="Segoe UI Light" panose="020B0502040204020203" pitchFamily="34" charset="0"/>
            <a:cs typeface="Segoe UI Light" panose="020B0502040204020203" pitchFamily="34" charset="0"/>
          </a:endParaRPr>
        </a:p>
      </dsp:txBody>
      <dsp:txXfrm>
        <a:off x="2823465" y="3800465"/>
        <a:ext cx="1809341" cy="1085604"/>
      </dsp:txXfrm>
    </dsp:sp>
    <dsp:sp modelId="{FAE0EE83-EA35-421B-9DFC-E67782DBFFED}">
      <dsp:nvSpPr>
        <dsp:cNvPr id="0" name=""/>
        <dsp:cNvSpPr/>
      </dsp:nvSpPr>
      <dsp:spPr>
        <a:xfrm>
          <a:off x="4813740" y="3800465"/>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Silicon India Real Estate</a:t>
          </a:r>
          <a:endParaRPr lang="en-US" sz="1800" kern="1200" dirty="0">
            <a:latin typeface="Segoe UI Light" panose="020B0502040204020203" pitchFamily="34" charset="0"/>
            <a:cs typeface="Segoe UI Light" panose="020B0502040204020203" pitchFamily="34" charset="0"/>
          </a:endParaRPr>
        </a:p>
      </dsp:txBody>
      <dsp:txXfrm>
        <a:off x="4813740" y="3800465"/>
        <a:ext cx="1809341" cy="1085604"/>
      </dsp:txXfrm>
    </dsp:sp>
    <dsp:sp modelId="{01C9E0C2-7368-48B8-AE86-305B944B1509}">
      <dsp:nvSpPr>
        <dsp:cNvPr id="0" name=""/>
        <dsp:cNvSpPr/>
      </dsp:nvSpPr>
      <dsp:spPr>
        <a:xfrm>
          <a:off x="6804016" y="3800465"/>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CW Architects And Builders Awards</a:t>
          </a:r>
          <a:endParaRPr lang="en-US" sz="1800" kern="1200" dirty="0">
            <a:latin typeface="Segoe UI Light" panose="020B0502040204020203" pitchFamily="34" charset="0"/>
            <a:cs typeface="Segoe UI Light" panose="020B0502040204020203" pitchFamily="34" charset="0"/>
          </a:endParaRPr>
        </a:p>
      </dsp:txBody>
      <dsp:txXfrm>
        <a:off x="6804016" y="3800465"/>
        <a:ext cx="1809341" cy="1085604"/>
      </dsp:txXfrm>
    </dsp:sp>
    <dsp:sp modelId="{39DDD88B-607F-4235-9854-55D527EEDF94}">
      <dsp:nvSpPr>
        <dsp:cNvPr id="0" name=""/>
        <dsp:cNvSpPr/>
      </dsp:nvSpPr>
      <dsp:spPr>
        <a:xfrm>
          <a:off x="8794291" y="3800465"/>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Golden Globe Tiger Awards</a:t>
          </a:r>
          <a:endParaRPr lang="en-US" sz="1800" kern="1200" dirty="0">
            <a:latin typeface="Segoe UI Light" panose="020B0502040204020203" pitchFamily="34" charset="0"/>
            <a:cs typeface="Segoe UI Light" panose="020B0502040204020203" pitchFamily="34" charset="0"/>
          </a:endParaRPr>
        </a:p>
      </dsp:txBody>
      <dsp:txXfrm>
        <a:off x="8794291" y="3800465"/>
        <a:ext cx="1809341" cy="1085604"/>
      </dsp:txXfrm>
    </dsp:sp>
    <dsp:sp modelId="{027DCD4D-0AF3-46B0-A4EC-D742147148D8}">
      <dsp:nvSpPr>
        <dsp:cNvPr id="0" name=""/>
        <dsp:cNvSpPr/>
      </dsp:nvSpPr>
      <dsp:spPr>
        <a:xfrm>
          <a:off x="833190" y="5067004"/>
          <a:ext cx="1809341" cy="1085604"/>
        </a:xfrm>
        <a:prstGeom prst="rect">
          <a:avLst/>
        </a:prstGeom>
        <a:solidFill>
          <a:schemeClr val="accent2">
            <a:lumMod val="40000"/>
            <a:lumOff val="60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ET Awards</a:t>
          </a:r>
          <a:endParaRPr lang="en-US" sz="1800" kern="1200" dirty="0">
            <a:latin typeface="Segoe UI Light" panose="020B0502040204020203" pitchFamily="34" charset="0"/>
            <a:cs typeface="Segoe UI Light" panose="020B0502040204020203" pitchFamily="34" charset="0"/>
          </a:endParaRPr>
        </a:p>
      </dsp:txBody>
      <dsp:txXfrm>
        <a:off x="833190" y="5067004"/>
        <a:ext cx="1809341" cy="1085604"/>
      </dsp:txXfrm>
    </dsp:sp>
    <dsp:sp modelId="{7791431A-F5C7-4284-8325-24047B77CF0A}">
      <dsp:nvSpPr>
        <dsp:cNvPr id="0" name=""/>
        <dsp:cNvSpPr/>
      </dsp:nvSpPr>
      <dsp:spPr>
        <a:xfrm>
          <a:off x="2823465" y="5067004"/>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a:latin typeface="Segoe UI Light" panose="020B0502040204020203" pitchFamily="34" charset="0"/>
              <a:cs typeface="Segoe UI Light" panose="020B0502040204020203" pitchFamily="34" charset="0"/>
            </a:rPr>
            <a:t>AbbyAwards</a:t>
          </a:r>
          <a:endParaRPr lang="en-US" sz="1800" kern="1200" dirty="0">
            <a:latin typeface="Segoe UI Light" panose="020B0502040204020203" pitchFamily="34" charset="0"/>
            <a:cs typeface="Segoe UI Light" panose="020B0502040204020203" pitchFamily="34" charset="0"/>
          </a:endParaRPr>
        </a:p>
      </dsp:txBody>
      <dsp:txXfrm>
        <a:off x="2823465" y="5067004"/>
        <a:ext cx="1809341" cy="1085604"/>
      </dsp:txXfrm>
    </dsp:sp>
    <dsp:sp modelId="{E5B9E6B1-2D98-4291-AE45-9F5D5CBCB95B}">
      <dsp:nvSpPr>
        <dsp:cNvPr id="0" name=""/>
        <dsp:cNvSpPr/>
      </dsp:nvSpPr>
      <dsp:spPr>
        <a:xfrm>
          <a:off x="4813740" y="5067004"/>
          <a:ext cx="1809341" cy="1085604"/>
        </a:xfrm>
        <a:prstGeom prst="rect">
          <a:avLst/>
        </a:prstGeom>
        <a:solidFill>
          <a:schemeClr val="accent2">
            <a:lumMod val="40000"/>
            <a:lumOff val="60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Construction World Annual Awards</a:t>
          </a:r>
          <a:endParaRPr lang="en-US" sz="1800" kern="1200" dirty="0">
            <a:latin typeface="Segoe UI Light" panose="020B0502040204020203" pitchFamily="34" charset="0"/>
            <a:cs typeface="Segoe UI Light" panose="020B0502040204020203" pitchFamily="34" charset="0"/>
          </a:endParaRPr>
        </a:p>
      </dsp:txBody>
      <dsp:txXfrm>
        <a:off x="4813740" y="5067004"/>
        <a:ext cx="1809341" cy="1085604"/>
      </dsp:txXfrm>
    </dsp:sp>
    <dsp:sp modelId="{B49E9A40-0868-483D-9950-27C9FA59844C}">
      <dsp:nvSpPr>
        <dsp:cNvPr id="0" name=""/>
        <dsp:cNvSpPr/>
      </dsp:nvSpPr>
      <dsp:spPr>
        <a:xfrm>
          <a:off x="6804016" y="5067004"/>
          <a:ext cx="1809341" cy="1085604"/>
        </a:xfrm>
        <a:prstGeom prst="rect">
          <a:avLst/>
        </a:prstGeom>
        <a:solidFill>
          <a:schemeClr val="bg1">
            <a:lumMod val="95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National Real Estate Awards By Accommodation Times</a:t>
          </a:r>
          <a:endParaRPr lang="en-US" sz="1800" kern="1200" dirty="0">
            <a:latin typeface="Segoe UI Light" panose="020B0502040204020203" pitchFamily="34" charset="0"/>
            <a:cs typeface="Segoe UI Light" panose="020B0502040204020203" pitchFamily="34" charset="0"/>
          </a:endParaRPr>
        </a:p>
      </dsp:txBody>
      <dsp:txXfrm>
        <a:off x="6804016" y="5067004"/>
        <a:ext cx="1809341" cy="1085604"/>
      </dsp:txXfrm>
    </dsp:sp>
    <dsp:sp modelId="{F136B12F-108F-42AF-AB62-0A66A6C77724}">
      <dsp:nvSpPr>
        <dsp:cNvPr id="0" name=""/>
        <dsp:cNvSpPr/>
      </dsp:nvSpPr>
      <dsp:spPr>
        <a:xfrm>
          <a:off x="8794291" y="5067004"/>
          <a:ext cx="1809341" cy="1085604"/>
        </a:xfrm>
        <a:prstGeom prst="rect">
          <a:avLst/>
        </a:prstGeom>
        <a:solidFill>
          <a:schemeClr val="accent2">
            <a:lumMod val="40000"/>
            <a:lumOff val="60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Segoe UI Light" panose="020B0502040204020203" pitchFamily="34" charset="0"/>
              <a:cs typeface="Segoe UI Light" panose="020B0502040204020203" pitchFamily="34" charset="0"/>
            </a:rPr>
            <a:t>Construction World Architect And Builders Awards</a:t>
          </a:r>
          <a:endParaRPr lang="en-US" sz="1800" kern="1200" dirty="0">
            <a:latin typeface="Segoe UI Light" panose="020B0502040204020203" pitchFamily="34" charset="0"/>
            <a:cs typeface="Segoe UI Light" panose="020B0502040204020203" pitchFamily="34" charset="0"/>
          </a:endParaRPr>
        </a:p>
      </dsp:txBody>
      <dsp:txXfrm>
        <a:off x="8794291" y="5067004"/>
        <a:ext cx="1809341" cy="108560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BC8787-E2A0-48FD-956F-FD3E851ED44B}" type="datetimeFigureOut">
              <a:rPr lang="en-IN" smtClean="0"/>
              <a:t>20-05-2022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9BEBD5-D935-45FE-8ECE-AC00200EC27A}" type="slidenum">
              <a:rPr lang="en-IN" smtClean="0"/>
              <a:t>‹#›</a:t>
            </a:fld>
            <a:endParaRPr lang="en-IN"/>
          </a:p>
        </p:txBody>
      </p:sp>
    </p:spTree>
    <p:extLst>
      <p:ext uri="{BB962C8B-B14F-4D97-AF65-F5344CB8AC3E}">
        <p14:creationId xmlns:p14="http://schemas.microsoft.com/office/powerpoint/2010/main" val="86161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91330F16-187B-48C7-A75E-B8733D415E26}" type="slidenum">
              <a:rPr lang="x-none" smtClean="0"/>
              <a:t>15</a:t>
            </a:fld>
            <a:endParaRPr lang="x-none"/>
          </a:p>
        </p:txBody>
      </p:sp>
    </p:spTree>
    <p:extLst>
      <p:ext uri="{BB962C8B-B14F-4D97-AF65-F5344CB8AC3E}">
        <p14:creationId xmlns:p14="http://schemas.microsoft.com/office/powerpoint/2010/main" val="2771680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Registered as on 13-05-2017</a:t>
            </a:r>
          </a:p>
        </p:txBody>
      </p:sp>
      <p:sp>
        <p:nvSpPr>
          <p:cNvPr id="4" name="Slide Number Placeholder 3"/>
          <p:cNvSpPr>
            <a:spLocks noGrp="1"/>
          </p:cNvSpPr>
          <p:nvPr>
            <p:ph type="sldNum" sz="quarter" idx="10"/>
          </p:nvPr>
        </p:nvSpPr>
        <p:spPr/>
        <p:txBody>
          <a:bodyPr/>
          <a:lstStyle/>
          <a:p>
            <a:fld id="{CF9BEBD5-D935-45FE-8ECE-AC00200EC27A}" type="slidenum">
              <a:rPr lang="en-IN" smtClean="0"/>
              <a:t>27</a:t>
            </a:fld>
            <a:endParaRPr lang="en-IN"/>
          </a:p>
        </p:txBody>
      </p:sp>
    </p:spTree>
    <p:extLst>
      <p:ext uri="{BB962C8B-B14F-4D97-AF65-F5344CB8AC3E}">
        <p14:creationId xmlns:p14="http://schemas.microsoft.com/office/powerpoint/2010/main" val="144665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A042B18A-EF07-4329-834E-FA89A39DE6E8}"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105571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042B18A-EF07-4329-834E-FA89A39DE6E8}"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80697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042B18A-EF07-4329-834E-FA89A39DE6E8}"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251631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042B18A-EF07-4329-834E-FA89A39DE6E8}"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285699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42B18A-EF07-4329-834E-FA89A39DE6E8}"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383698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A042B18A-EF07-4329-834E-FA89A39DE6E8}" type="datetimeFigureOut">
              <a:rPr lang="en-IN" smtClean="0"/>
              <a:t>20-05-2022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195162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A042B18A-EF07-4329-834E-FA89A39DE6E8}" type="datetimeFigureOut">
              <a:rPr lang="en-IN" smtClean="0"/>
              <a:t>20-05-2022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375200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A042B18A-EF07-4329-834E-FA89A39DE6E8}" type="datetimeFigureOut">
              <a:rPr lang="en-IN" smtClean="0"/>
              <a:t>20-05-2022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133301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2B18A-EF07-4329-834E-FA89A39DE6E8}" type="datetimeFigureOut">
              <a:rPr lang="en-IN" smtClean="0"/>
              <a:t>20-05-2022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362670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42B18A-EF07-4329-834E-FA89A39DE6E8}" type="datetimeFigureOut">
              <a:rPr lang="en-IN" smtClean="0"/>
              <a:t>20-05-2022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1480793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42B18A-EF07-4329-834E-FA89A39DE6E8}" type="datetimeFigureOut">
              <a:rPr lang="en-IN" smtClean="0"/>
              <a:t>20-05-2022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201F9A-E977-4E87-95BA-88141F58AF9C}" type="slidenum">
              <a:rPr lang="en-IN" smtClean="0"/>
              <a:t>‹#›</a:t>
            </a:fld>
            <a:endParaRPr lang="en-IN"/>
          </a:p>
        </p:txBody>
      </p:sp>
    </p:spTree>
    <p:extLst>
      <p:ext uri="{BB962C8B-B14F-4D97-AF65-F5344CB8AC3E}">
        <p14:creationId xmlns:p14="http://schemas.microsoft.com/office/powerpoint/2010/main" val="368891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2B18A-EF07-4329-834E-FA89A39DE6E8}" type="datetimeFigureOut">
              <a:rPr lang="en-IN" smtClean="0"/>
              <a:t>20-05-2022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01F9A-E977-4E87-95BA-88141F58AF9C}" type="slidenum">
              <a:rPr lang="en-IN" smtClean="0"/>
              <a:t>‹#›</a:t>
            </a:fld>
            <a:endParaRPr lang="en-IN"/>
          </a:p>
        </p:txBody>
      </p:sp>
    </p:spTree>
    <p:extLst>
      <p:ext uri="{BB962C8B-B14F-4D97-AF65-F5344CB8AC3E}">
        <p14:creationId xmlns:p14="http://schemas.microsoft.com/office/powerpoint/2010/main" val="62787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diagramData" Target="../diagrams/data8.xml"/><Relationship Id="rId2" Type="http://schemas.openxmlformats.org/officeDocument/2006/relationships/diagramData" Target="../diagrams/data6.xml"/><Relationship Id="rId16" Type="http://schemas.microsoft.com/office/2007/relationships/diagramDrawing" Target="../diagrams/drawing8.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5" Type="http://schemas.openxmlformats.org/officeDocument/2006/relationships/diagramColors" Target="../diagrams/colors8.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13" Type="http://schemas.microsoft.com/office/2007/relationships/hdphoto" Target="../media/hdphoto7.wdp"/><Relationship Id="rId3" Type="http://schemas.openxmlformats.org/officeDocument/2006/relationships/image" Target="../media/image6.png"/><Relationship Id="rId7" Type="http://schemas.microsoft.com/office/2007/relationships/hdphoto" Target="../media/hdphoto4.wdp"/><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11" Type="http://schemas.microsoft.com/office/2007/relationships/hdphoto" Target="../media/hdphoto6.wdp"/><Relationship Id="rId5" Type="http://schemas.openxmlformats.org/officeDocument/2006/relationships/image" Target="../media/image8.png"/><Relationship Id="rId15" Type="http://schemas.openxmlformats.org/officeDocument/2006/relationships/image" Target="../media/image14.png"/><Relationship Id="rId10" Type="http://schemas.openxmlformats.org/officeDocument/2006/relationships/image" Target="../media/image11.png"/><Relationship Id="rId4" Type="http://schemas.openxmlformats.org/officeDocument/2006/relationships/image" Target="../media/image7.png"/><Relationship Id="rId9" Type="http://schemas.microsoft.com/office/2007/relationships/hdphoto" Target="../media/hdphoto5.wdp"/><Relationship Id="rId1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94698873"/>
              </p:ext>
            </p:extLst>
          </p:nvPr>
        </p:nvGraphicFramePr>
        <p:xfrm>
          <a:off x="0" y="0"/>
          <a:ext cx="12192000" cy="6858000"/>
        </p:xfrm>
        <a:graphic>
          <a:graphicData uri="http://schemas.openxmlformats.org/presentationml/2006/ole">
            <mc:AlternateContent xmlns:mc="http://schemas.openxmlformats.org/markup-compatibility/2006">
              <mc:Choice xmlns:v="urn:schemas-microsoft-com:vml" Requires="v">
                <p:oleObj spid="_x0000_s3149" name="CorelDRAW" r:id="rId3" imgW="7557057" imgH="10698385" progId="CorelDraw.Graphic.17">
                  <p:embed/>
                </p:oleObj>
              </mc:Choice>
              <mc:Fallback>
                <p:oleObj name="CorelDRAW" r:id="rId3" imgW="7557057" imgH="10698385" progId="CorelDraw.Graphic.17">
                  <p:embed/>
                  <p:pic>
                    <p:nvPicPr>
                      <p:cNvPr id="0" name=""/>
                      <p:cNvPicPr/>
                      <p:nvPr/>
                    </p:nvPicPr>
                    <p:blipFill>
                      <a:blip r:embed="rId4"/>
                      <a:stretch>
                        <a:fillRect/>
                      </a:stretch>
                    </p:blipFill>
                    <p:spPr>
                      <a:xfrm>
                        <a:off x="0" y="0"/>
                        <a:ext cx="12192000" cy="6858000"/>
                      </a:xfrm>
                      <a:prstGeom prst="rect">
                        <a:avLst/>
                      </a:prstGeom>
                    </p:spPr>
                  </p:pic>
                </p:oleObj>
              </mc:Fallback>
            </mc:AlternateContent>
          </a:graphicData>
        </a:graphic>
      </p:graphicFrame>
      <p:sp>
        <p:nvSpPr>
          <p:cNvPr id="8" name="Rectangle 7"/>
          <p:cNvSpPr/>
          <p:nvPr/>
        </p:nvSpPr>
        <p:spPr>
          <a:xfrm>
            <a:off x="975760" y="1100909"/>
            <a:ext cx="5660709" cy="1754326"/>
          </a:xfrm>
          <a:prstGeom prst="rect">
            <a:avLst/>
          </a:prstGeom>
          <a:effectLst>
            <a:outerShdw blurRad="50800" dist="38100" dir="2700000" algn="tl" rotWithShape="0">
              <a:prstClr val="black">
                <a:alpha val="40000"/>
              </a:prstClr>
            </a:outerShdw>
          </a:effectLst>
        </p:spPr>
        <p:txBody>
          <a:bodyPr wrap="square">
            <a:spAutoFit/>
          </a:bodyPr>
          <a:lstStyle/>
          <a:p>
            <a:r>
              <a:rPr lang="en-IN" sz="5400" dirty="0">
                <a:solidFill>
                  <a:schemeClr val="bg1"/>
                </a:solidFill>
                <a:latin typeface="FuturaTEE" pitchFamily="2" charset="0"/>
                <a:cs typeface="Segoe UI Light" panose="020B0502040204020203" pitchFamily="34" charset="0"/>
              </a:rPr>
              <a:t>CONCEPT</a:t>
            </a:r>
          </a:p>
          <a:p>
            <a:r>
              <a:rPr lang="en-IN" sz="5400" dirty="0">
                <a:solidFill>
                  <a:schemeClr val="bg1"/>
                </a:solidFill>
                <a:latin typeface="FuturaTEE" pitchFamily="2" charset="0"/>
                <a:cs typeface="Segoe UI Light" panose="020B0502040204020203" pitchFamily="34" charset="0"/>
              </a:rPr>
              <a:t>PRESENTATION</a:t>
            </a:r>
          </a:p>
        </p:txBody>
      </p:sp>
      <p:pic>
        <p:nvPicPr>
          <p:cNvPr id="9" name="Picture 8"/>
          <p:cNvPicPr>
            <a:picLocks noChangeAspect="1"/>
          </p:cNvPicPr>
          <p:nvPr/>
        </p:nvPicPr>
        <p:blipFill>
          <a:blip r:embed="rId5"/>
          <a:stretch>
            <a:fillRect/>
          </a:stretch>
        </p:blipFill>
        <p:spPr>
          <a:xfrm>
            <a:off x="770356" y="1100910"/>
            <a:ext cx="200025" cy="1754325"/>
          </a:xfrm>
          <a:prstGeom prst="rect">
            <a:avLst/>
          </a:prstGeom>
        </p:spPr>
      </p:pic>
      <p:sp>
        <p:nvSpPr>
          <p:cNvPr id="3" name="Rectangle 2"/>
          <p:cNvSpPr/>
          <p:nvPr/>
        </p:nvSpPr>
        <p:spPr>
          <a:xfrm>
            <a:off x="770356" y="4866941"/>
            <a:ext cx="10594329" cy="1015663"/>
          </a:xfrm>
          <a:prstGeom prst="rect">
            <a:avLst/>
          </a:prstGeom>
        </p:spPr>
        <p:txBody>
          <a:bodyPr wrap="square">
            <a:spAutoFit/>
          </a:bodyPr>
          <a:lstStyle/>
          <a:p>
            <a:pPr algn="ctr"/>
            <a:r>
              <a:rPr lang="en-IN" sz="6000" b="1" dirty="0">
                <a:solidFill>
                  <a:srgbClr val="EB8821"/>
                </a:solidFill>
                <a:latin typeface="Segoe UI Light" panose="020B0502040204020203" pitchFamily="34" charset="0"/>
                <a:cs typeface="Segoe UI Light" panose="020B0502040204020203" pitchFamily="34" charset="0"/>
              </a:rPr>
              <a:t>Affordable Housing Bazaar</a:t>
            </a:r>
            <a:r>
              <a:rPr lang="en-IN" sz="6000" b="1" dirty="0">
                <a:solidFill>
                  <a:schemeClr val="bg1">
                    <a:lumMod val="65000"/>
                  </a:schemeClr>
                </a:solidFill>
                <a:latin typeface="Segoe UI Light" panose="020B0502040204020203" pitchFamily="34" charset="0"/>
                <a:cs typeface="Segoe UI Light" panose="020B0502040204020203" pitchFamily="34" charset="0"/>
              </a:rPr>
              <a:t>.com</a:t>
            </a:r>
            <a:endParaRPr lang="en-IN" sz="6000" dirty="0"/>
          </a:p>
        </p:txBody>
      </p:sp>
    </p:spTree>
    <p:extLst>
      <p:ext uri="{BB962C8B-B14F-4D97-AF65-F5344CB8AC3E}">
        <p14:creationId xmlns:p14="http://schemas.microsoft.com/office/powerpoint/2010/main" val="198166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Unique Selling Proposition</a:t>
            </a:r>
            <a:endParaRPr lang="en-IN" sz="2400" b="1"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graphicFrame>
        <p:nvGraphicFramePr>
          <p:cNvPr id="7" name="Diagram 6"/>
          <p:cNvGraphicFramePr/>
          <p:nvPr>
            <p:extLst>
              <p:ext uri="{D42A27DB-BD31-4B8C-83A1-F6EECF244321}">
                <p14:modId xmlns:p14="http://schemas.microsoft.com/office/powerpoint/2010/main" val="725522555"/>
              </p:ext>
            </p:extLst>
          </p:nvPr>
        </p:nvGraphicFramePr>
        <p:xfrm>
          <a:off x="-2" y="461665"/>
          <a:ext cx="12192002" cy="6145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7B4FBB03-5D44-4E5D-A8E5-E311D8F1411B}"/>
              </a:ext>
            </a:extLst>
          </p:cNvPr>
          <p:cNvSpPr/>
          <p:nvPr/>
        </p:nvSpPr>
        <p:spPr>
          <a:xfrm>
            <a:off x="8634715" y="-15360"/>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375391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Unique Selling Proposition</a:t>
            </a:r>
            <a:endParaRPr lang="en-IN" sz="2400" b="1"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graphicFrame>
        <p:nvGraphicFramePr>
          <p:cNvPr id="6" name="Diagram 5"/>
          <p:cNvGraphicFramePr/>
          <p:nvPr>
            <p:extLst>
              <p:ext uri="{D42A27DB-BD31-4B8C-83A1-F6EECF244321}">
                <p14:modId xmlns:p14="http://schemas.microsoft.com/office/powerpoint/2010/main" val="472702650"/>
              </p:ext>
            </p:extLst>
          </p:nvPr>
        </p:nvGraphicFramePr>
        <p:xfrm>
          <a:off x="-2" y="461665"/>
          <a:ext cx="12192002" cy="4233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B7727771-9B4F-49BC-BC7A-E4E8C95DF543}"/>
              </a:ext>
            </a:extLst>
          </p:cNvPr>
          <p:cNvSpPr/>
          <p:nvPr/>
        </p:nvSpPr>
        <p:spPr>
          <a:xfrm>
            <a:off x="8634715" y="-15360"/>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3710527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Unique Selling Proposition</a:t>
            </a:r>
            <a:endParaRPr lang="en-IN" sz="2400" b="1"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graphicFrame>
        <p:nvGraphicFramePr>
          <p:cNvPr id="7" name="Diagram 6"/>
          <p:cNvGraphicFramePr/>
          <p:nvPr>
            <p:extLst>
              <p:ext uri="{D42A27DB-BD31-4B8C-83A1-F6EECF244321}">
                <p14:modId xmlns:p14="http://schemas.microsoft.com/office/powerpoint/2010/main" val="343660017"/>
              </p:ext>
            </p:extLst>
          </p:nvPr>
        </p:nvGraphicFramePr>
        <p:xfrm>
          <a:off x="-2" y="461665"/>
          <a:ext cx="12192002" cy="3919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B3D4C381-F214-4497-8BC2-51A239896872}"/>
              </a:ext>
            </a:extLst>
          </p:cNvPr>
          <p:cNvSpPr/>
          <p:nvPr/>
        </p:nvSpPr>
        <p:spPr>
          <a:xfrm>
            <a:off x="8634715" y="-15360"/>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4019187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Offerings</a:t>
            </a:r>
            <a:endParaRPr lang="en-IN" sz="2400" b="1"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graphicFrame>
        <p:nvGraphicFramePr>
          <p:cNvPr id="7" name="Diagram 6"/>
          <p:cNvGraphicFramePr/>
          <p:nvPr>
            <p:extLst>
              <p:ext uri="{D42A27DB-BD31-4B8C-83A1-F6EECF244321}">
                <p14:modId xmlns:p14="http://schemas.microsoft.com/office/powerpoint/2010/main" val="717102105"/>
              </p:ext>
            </p:extLst>
          </p:nvPr>
        </p:nvGraphicFramePr>
        <p:xfrm>
          <a:off x="-2" y="461666"/>
          <a:ext cx="12192002" cy="3166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077915387"/>
              </p:ext>
            </p:extLst>
          </p:nvPr>
        </p:nvGraphicFramePr>
        <p:xfrm>
          <a:off x="-2" y="4287347"/>
          <a:ext cx="12192002" cy="22295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ectangle 5">
            <a:extLst>
              <a:ext uri="{FF2B5EF4-FFF2-40B4-BE49-F238E27FC236}">
                <a16:creationId xmlns:a16="http://schemas.microsoft.com/office/drawing/2014/main" id="{18F9B612-F336-48BA-BD20-8D562024F92D}"/>
              </a:ext>
            </a:extLst>
          </p:cNvPr>
          <p:cNvSpPr/>
          <p:nvPr/>
        </p:nvSpPr>
        <p:spPr>
          <a:xfrm>
            <a:off x="8634715" y="-15360"/>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4252653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Offerings</a:t>
            </a:r>
            <a:endParaRPr lang="en-IN" sz="2400" b="1"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graphicFrame>
        <p:nvGraphicFramePr>
          <p:cNvPr id="7" name="Diagram 6"/>
          <p:cNvGraphicFramePr/>
          <p:nvPr>
            <p:extLst>
              <p:ext uri="{D42A27DB-BD31-4B8C-83A1-F6EECF244321}">
                <p14:modId xmlns:p14="http://schemas.microsoft.com/office/powerpoint/2010/main" val="3495065738"/>
              </p:ext>
            </p:extLst>
          </p:nvPr>
        </p:nvGraphicFramePr>
        <p:xfrm>
          <a:off x="-2" y="461666"/>
          <a:ext cx="12192002" cy="180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2095913063"/>
              </p:ext>
            </p:extLst>
          </p:nvPr>
        </p:nvGraphicFramePr>
        <p:xfrm>
          <a:off x="0" y="2603690"/>
          <a:ext cx="12192000" cy="180865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p:cNvGraphicFramePr/>
          <p:nvPr>
            <p:extLst>
              <p:ext uri="{D42A27DB-BD31-4B8C-83A1-F6EECF244321}">
                <p14:modId xmlns:p14="http://schemas.microsoft.com/office/powerpoint/2010/main" val="1504163212"/>
              </p:ext>
            </p:extLst>
          </p:nvPr>
        </p:nvGraphicFramePr>
        <p:xfrm>
          <a:off x="-2" y="4772651"/>
          <a:ext cx="12192002" cy="180865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Rectangle 7">
            <a:extLst>
              <a:ext uri="{FF2B5EF4-FFF2-40B4-BE49-F238E27FC236}">
                <a16:creationId xmlns:a16="http://schemas.microsoft.com/office/drawing/2014/main" id="{A10C261E-8318-4CFE-AE16-DA593F8D248C}"/>
              </a:ext>
            </a:extLst>
          </p:cNvPr>
          <p:cNvSpPr/>
          <p:nvPr/>
        </p:nvSpPr>
        <p:spPr>
          <a:xfrm>
            <a:off x="8634715" y="-15360"/>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2492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1520"/>
          <p:cNvSpPr/>
          <p:nvPr/>
        </p:nvSpPr>
        <p:spPr>
          <a:xfrm>
            <a:off x="4600074" y="1774744"/>
            <a:ext cx="0" cy="1896844"/>
          </a:xfrm>
          <a:prstGeom prst="line">
            <a:avLst/>
          </a:prstGeom>
          <a:noFill/>
          <a:ln w="177800" cap="rnd">
            <a:solidFill>
              <a:schemeClr val="bg1">
                <a:lumMod val="75000"/>
              </a:schemeClr>
            </a:solidFill>
            <a:prstDash val="solid"/>
            <a:miter lim="800000"/>
          </a:ln>
          <a:effectLst/>
        </p:spPr>
        <p:txBody>
          <a:bodyPr wrap="square" lIns="42152" tIns="42152" rIns="42152" bIns="42152" numCol="1" anchor="t">
            <a:noAutofit/>
          </a:bodyPr>
          <a:lstStyle/>
          <a:p>
            <a:pPr defTabSz="421532">
              <a:lnSpc>
                <a:spcPct val="93000"/>
              </a:lnSpc>
              <a:defRPr sz="2200">
                <a:latin typeface="Times New Roman"/>
                <a:ea typeface="Times New Roman"/>
                <a:cs typeface="Times New Roman"/>
                <a:sym typeface="Times New Roman"/>
              </a:defRPr>
            </a:pPr>
            <a:endParaRPr sz="1571"/>
          </a:p>
        </p:txBody>
      </p:sp>
      <p:sp>
        <p:nvSpPr>
          <p:cNvPr id="87" name="Shape 1520"/>
          <p:cNvSpPr/>
          <p:nvPr/>
        </p:nvSpPr>
        <p:spPr>
          <a:xfrm>
            <a:off x="4597082" y="514721"/>
            <a:ext cx="0" cy="1238766"/>
          </a:xfrm>
          <a:prstGeom prst="line">
            <a:avLst/>
          </a:prstGeom>
          <a:noFill/>
          <a:ln w="177800" cap="rnd">
            <a:solidFill>
              <a:schemeClr val="bg1">
                <a:lumMod val="75000"/>
              </a:schemeClr>
            </a:solidFill>
            <a:prstDash val="solid"/>
            <a:miter lim="800000"/>
          </a:ln>
          <a:effectLst/>
        </p:spPr>
        <p:txBody>
          <a:bodyPr wrap="square" lIns="42152" tIns="42152" rIns="42152" bIns="42152" numCol="1" anchor="t">
            <a:noAutofit/>
          </a:bodyPr>
          <a:lstStyle/>
          <a:p>
            <a:pPr defTabSz="421532">
              <a:lnSpc>
                <a:spcPct val="93000"/>
              </a:lnSpc>
              <a:defRPr sz="2200">
                <a:latin typeface="Times New Roman"/>
                <a:ea typeface="Times New Roman"/>
                <a:cs typeface="Times New Roman"/>
                <a:sym typeface="Times New Roman"/>
              </a:defRPr>
            </a:pPr>
            <a:endParaRPr sz="1571"/>
          </a:p>
        </p:txBody>
      </p:sp>
      <p:grpSp>
        <p:nvGrpSpPr>
          <p:cNvPr id="4" name="Group 3"/>
          <p:cNvGrpSpPr/>
          <p:nvPr/>
        </p:nvGrpSpPr>
        <p:grpSpPr>
          <a:xfrm>
            <a:off x="248726" y="1000331"/>
            <a:ext cx="8722836" cy="4969609"/>
            <a:chOff x="0" y="-48981"/>
            <a:chExt cx="12211970" cy="6957453"/>
          </a:xfrm>
        </p:grpSpPr>
        <p:sp>
          <p:nvSpPr>
            <p:cNvPr id="6" name="Shape 1554"/>
            <p:cNvSpPr/>
            <p:nvPr/>
          </p:nvSpPr>
          <p:spPr>
            <a:xfrm>
              <a:off x="0" y="898754"/>
              <a:ext cx="12211970" cy="5552329"/>
            </a:xfrm>
            <a:custGeom>
              <a:avLst/>
              <a:gdLst/>
              <a:ahLst/>
              <a:cxnLst>
                <a:cxn ang="0">
                  <a:pos x="wd2" y="hd2"/>
                </a:cxn>
                <a:cxn ang="5400000">
                  <a:pos x="wd2" y="hd2"/>
                </a:cxn>
                <a:cxn ang="10800000">
                  <a:pos x="wd2" y="hd2"/>
                </a:cxn>
                <a:cxn ang="16200000">
                  <a:pos x="wd2" y="hd2"/>
                </a:cxn>
              </a:cxnLst>
              <a:rect l="0" t="0" r="r" b="b"/>
              <a:pathLst>
                <a:path w="21600" h="21600" extrusionOk="0">
                  <a:moveTo>
                    <a:pt x="19024" y="21600"/>
                  </a:moveTo>
                  <a:lnTo>
                    <a:pt x="2557" y="21600"/>
                  </a:lnTo>
                  <a:cubicBezTo>
                    <a:pt x="1148" y="21600"/>
                    <a:pt x="0" y="19076"/>
                    <a:pt x="0" y="15977"/>
                  </a:cubicBezTo>
                  <a:cubicBezTo>
                    <a:pt x="0" y="12881"/>
                    <a:pt x="1148" y="10357"/>
                    <a:pt x="2557" y="10357"/>
                  </a:cubicBezTo>
                  <a:lnTo>
                    <a:pt x="19043" y="10357"/>
                  </a:lnTo>
                  <a:cubicBezTo>
                    <a:pt x="20232" y="10357"/>
                    <a:pt x="21197" y="8235"/>
                    <a:pt x="21197" y="5623"/>
                  </a:cubicBezTo>
                  <a:cubicBezTo>
                    <a:pt x="21197" y="3010"/>
                    <a:pt x="20232" y="888"/>
                    <a:pt x="19043" y="888"/>
                  </a:cubicBezTo>
                  <a:lnTo>
                    <a:pt x="3207" y="888"/>
                  </a:lnTo>
                  <a:cubicBezTo>
                    <a:pt x="3097" y="888"/>
                    <a:pt x="3005" y="687"/>
                    <a:pt x="3005" y="444"/>
                  </a:cubicBezTo>
                  <a:cubicBezTo>
                    <a:pt x="3005" y="201"/>
                    <a:pt x="3097" y="0"/>
                    <a:pt x="3207" y="0"/>
                  </a:cubicBezTo>
                  <a:lnTo>
                    <a:pt x="19043" y="0"/>
                  </a:lnTo>
                  <a:cubicBezTo>
                    <a:pt x="20452" y="0"/>
                    <a:pt x="21600" y="2524"/>
                    <a:pt x="21600" y="5623"/>
                  </a:cubicBezTo>
                  <a:cubicBezTo>
                    <a:pt x="21600" y="8721"/>
                    <a:pt x="20452" y="11243"/>
                    <a:pt x="19043" y="11243"/>
                  </a:cubicBezTo>
                  <a:lnTo>
                    <a:pt x="2557" y="11243"/>
                  </a:lnTo>
                  <a:cubicBezTo>
                    <a:pt x="1369" y="11243"/>
                    <a:pt x="403" y="13365"/>
                    <a:pt x="403" y="15977"/>
                  </a:cubicBezTo>
                  <a:cubicBezTo>
                    <a:pt x="403" y="18592"/>
                    <a:pt x="1369" y="20714"/>
                    <a:pt x="2557" y="20714"/>
                  </a:cubicBezTo>
                  <a:lnTo>
                    <a:pt x="19024" y="20714"/>
                  </a:lnTo>
                  <a:cubicBezTo>
                    <a:pt x="19135" y="20714"/>
                    <a:pt x="19226" y="20917"/>
                    <a:pt x="19226" y="21158"/>
                  </a:cubicBezTo>
                  <a:cubicBezTo>
                    <a:pt x="19226" y="21401"/>
                    <a:pt x="19138" y="21600"/>
                    <a:pt x="19024" y="21600"/>
                  </a:cubicBezTo>
                </a:path>
              </a:pathLst>
            </a:custGeom>
            <a:solidFill>
              <a:schemeClr val="bg2">
                <a:lumMod val="90000"/>
              </a:schemeClr>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dirty="0"/>
            </a:p>
          </p:txBody>
        </p:sp>
        <p:sp>
          <p:nvSpPr>
            <p:cNvPr id="5" name="Shape 1553"/>
            <p:cNvSpPr/>
            <p:nvPr/>
          </p:nvSpPr>
          <p:spPr>
            <a:xfrm>
              <a:off x="2011667" y="6237866"/>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829"/>
                  </a:moveTo>
                  <a:cubicBezTo>
                    <a:pt x="21600" y="12798"/>
                    <a:pt x="21135" y="14535"/>
                    <a:pt x="20148" y="16214"/>
                  </a:cubicBezTo>
                  <a:cubicBezTo>
                    <a:pt x="19161" y="17952"/>
                    <a:pt x="17942" y="19168"/>
                    <a:pt x="16200" y="20152"/>
                  </a:cubicBezTo>
                  <a:cubicBezTo>
                    <a:pt x="14458" y="21137"/>
                    <a:pt x="12774" y="21600"/>
                    <a:pt x="10800" y="21600"/>
                  </a:cubicBezTo>
                  <a:cubicBezTo>
                    <a:pt x="8826" y="21600"/>
                    <a:pt x="7084" y="21137"/>
                    <a:pt x="5400" y="20152"/>
                  </a:cubicBezTo>
                  <a:cubicBezTo>
                    <a:pt x="3658" y="19168"/>
                    <a:pt x="2439" y="17952"/>
                    <a:pt x="1452" y="16214"/>
                  </a:cubicBezTo>
                  <a:cubicBezTo>
                    <a:pt x="406" y="14535"/>
                    <a:pt x="0" y="12856"/>
                    <a:pt x="0" y="10829"/>
                  </a:cubicBezTo>
                  <a:cubicBezTo>
                    <a:pt x="0" y="8860"/>
                    <a:pt x="406" y="7123"/>
                    <a:pt x="1452" y="5386"/>
                  </a:cubicBezTo>
                  <a:cubicBezTo>
                    <a:pt x="2439" y="3706"/>
                    <a:pt x="3658" y="2432"/>
                    <a:pt x="5400" y="1448"/>
                  </a:cubicBezTo>
                  <a:cubicBezTo>
                    <a:pt x="7084" y="463"/>
                    <a:pt x="8826" y="0"/>
                    <a:pt x="10800" y="0"/>
                  </a:cubicBezTo>
                  <a:cubicBezTo>
                    <a:pt x="12774" y="0"/>
                    <a:pt x="14458" y="463"/>
                    <a:pt x="16200" y="1448"/>
                  </a:cubicBezTo>
                  <a:cubicBezTo>
                    <a:pt x="17942" y="2432"/>
                    <a:pt x="19161" y="3706"/>
                    <a:pt x="20148" y="5386"/>
                  </a:cubicBezTo>
                  <a:cubicBezTo>
                    <a:pt x="21135" y="7123"/>
                    <a:pt x="21600" y="8802"/>
                    <a:pt x="21600" y="10829"/>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7" name="Shape 1555"/>
            <p:cNvSpPr/>
            <p:nvPr/>
          </p:nvSpPr>
          <p:spPr>
            <a:xfrm>
              <a:off x="4009084" y="6237866"/>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829"/>
                  </a:moveTo>
                  <a:cubicBezTo>
                    <a:pt x="21600" y="12798"/>
                    <a:pt x="21135" y="14535"/>
                    <a:pt x="20148" y="16214"/>
                  </a:cubicBezTo>
                  <a:cubicBezTo>
                    <a:pt x="19103" y="17952"/>
                    <a:pt x="17884" y="19168"/>
                    <a:pt x="16200" y="20152"/>
                  </a:cubicBezTo>
                  <a:cubicBezTo>
                    <a:pt x="14458" y="21137"/>
                    <a:pt x="12774" y="21600"/>
                    <a:pt x="10800" y="21600"/>
                  </a:cubicBezTo>
                  <a:cubicBezTo>
                    <a:pt x="8826" y="21600"/>
                    <a:pt x="7142" y="21137"/>
                    <a:pt x="5400" y="20152"/>
                  </a:cubicBezTo>
                  <a:cubicBezTo>
                    <a:pt x="3658" y="19168"/>
                    <a:pt x="2439" y="17952"/>
                    <a:pt x="1452" y="16214"/>
                  </a:cubicBezTo>
                  <a:cubicBezTo>
                    <a:pt x="465" y="14535"/>
                    <a:pt x="0" y="12856"/>
                    <a:pt x="0" y="10829"/>
                  </a:cubicBezTo>
                  <a:cubicBezTo>
                    <a:pt x="0" y="8860"/>
                    <a:pt x="465" y="7123"/>
                    <a:pt x="1452" y="5386"/>
                  </a:cubicBezTo>
                  <a:cubicBezTo>
                    <a:pt x="2439" y="3706"/>
                    <a:pt x="3658" y="2432"/>
                    <a:pt x="5400" y="1448"/>
                  </a:cubicBezTo>
                  <a:cubicBezTo>
                    <a:pt x="7142" y="463"/>
                    <a:pt x="8826" y="0"/>
                    <a:pt x="10800" y="0"/>
                  </a:cubicBezTo>
                  <a:cubicBezTo>
                    <a:pt x="12774" y="0"/>
                    <a:pt x="14458" y="463"/>
                    <a:pt x="16200" y="1448"/>
                  </a:cubicBezTo>
                  <a:cubicBezTo>
                    <a:pt x="17884" y="2432"/>
                    <a:pt x="19103" y="3706"/>
                    <a:pt x="20148" y="5386"/>
                  </a:cubicBezTo>
                  <a:cubicBezTo>
                    <a:pt x="21135" y="7123"/>
                    <a:pt x="21600" y="8802"/>
                    <a:pt x="21600" y="10829"/>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8" name="Shape 1556"/>
            <p:cNvSpPr/>
            <p:nvPr/>
          </p:nvSpPr>
          <p:spPr>
            <a:xfrm>
              <a:off x="2004542" y="6237866"/>
              <a:ext cx="201340"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829"/>
                  </a:moveTo>
                  <a:cubicBezTo>
                    <a:pt x="21600" y="12798"/>
                    <a:pt x="21137" y="14535"/>
                    <a:pt x="20152" y="16214"/>
                  </a:cubicBezTo>
                  <a:cubicBezTo>
                    <a:pt x="19168" y="17952"/>
                    <a:pt x="17952" y="19168"/>
                    <a:pt x="16214" y="20152"/>
                  </a:cubicBezTo>
                  <a:cubicBezTo>
                    <a:pt x="14477" y="21137"/>
                    <a:pt x="12798" y="21600"/>
                    <a:pt x="10829" y="21600"/>
                  </a:cubicBezTo>
                  <a:cubicBezTo>
                    <a:pt x="8802" y="21600"/>
                    <a:pt x="7123" y="21137"/>
                    <a:pt x="5443" y="20152"/>
                  </a:cubicBezTo>
                  <a:cubicBezTo>
                    <a:pt x="3706" y="19168"/>
                    <a:pt x="2432" y="17952"/>
                    <a:pt x="1448" y="16214"/>
                  </a:cubicBezTo>
                  <a:cubicBezTo>
                    <a:pt x="405" y="14535"/>
                    <a:pt x="0" y="12856"/>
                    <a:pt x="0" y="10829"/>
                  </a:cubicBezTo>
                  <a:cubicBezTo>
                    <a:pt x="0" y="8860"/>
                    <a:pt x="405" y="7123"/>
                    <a:pt x="1448" y="5386"/>
                  </a:cubicBezTo>
                  <a:cubicBezTo>
                    <a:pt x="2432" y="3706"/>
                    <a:pt x="3706" y="2432"/>
                    <a:pt x="5443" y="1448"/>
                  </a:cubicBezTo>
                  <a:cubicBezTo>
                    <a:pt x="7123" y="463"/>
                    <a:pt x="8802" y="0"/>
                    <a:pt x="10829" y="0"/>
                  </a:cubicBezTo>
                  <a:cubicBezTo>
                    <a:pt x="12798" y="0"/>
                    <a:pt x="14477" y="463"/>
                    <a:pt x="16214" y="1448"/>
                  </a:cubicBezTo>
                  <a:cubicBezTo>
                    <a:pt x="17952" y="2432"/>
                    <a:pt x="19168" y="3706"/>
                    <a:pt x="20152" y="5386"/>
                  </a:cubicBezTo>
                  <a:cubicBezTo>
                    <a:pt x="21137" y="7123"/>
                    <a:pt x="21600" y="8802"/>
                    <a:pt x="21600" y="10829"/>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9" name="Shape 1557"/>
            <p:cNvSpPr/>
            <p:nvPr/>
          </p:nvSpPr>
          <p:spPr>
            <a:xfrm>
              <a:off x="6006501" y="6237866"/>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829"/>
                  </a:moveTo>
                  <a:cubicBezTo>
                    <a:pt x="21600" y="12798"/>
                    <a:pt x="21135" y="14535"/>
                    <a:pt x="20148" y="16214"/>
                  </a:cubicBezTo>
                  <a:cubicBezTo>
                    <a:pt x="19161" y="17952"/>
                    <a:pt x="17942" y="19168"/>
                    <a:pt x="16200" y="20152"/>
                  </a:cubicBezTo>
                  <a:cubicBezTo>
                    <a:pt x="14516" y="21137"/>
                    <a:pt x="12774" y="21600"/>
                    <a:pt x="10742" y="21600"/>
                  </a:cubicBezTo>
                  <a:cubicBezTo>
                    <a:pt x="8768" y="21600"/>
                    <a:pt x="7084" y="21137"/>
                    <a:pt x="5342" y="20152"/>
                  </a:cubicBezTo>
                  <a:cubicBezTo>
                    <a:pt x="3658" y="19168"/>
                    <a:pt x="2439" y="17952"/>
                    <a:pt x="1452" y="16214"/>
                  </a:cubicBezTo>
                  <a:cubicBezTo>
                    <a:pt x="465" y="14535"/>
                    <a:pt x="0" y="12856"/>
                    <a:pt x="0" y="10829"/>
                  </a:cubicBezTo>
                  <a:cubicBezTo>
                    <a:pt x="0" y="8860"/>
                    <a:pt x="465" y="7123"/>
                    <a:pt x="1452" y="5386"/>
                  </a:cubicBezTo>
                  <a:cubicBezTo>
                    <a:pt x="2439" y="3706"/>
                    <a:pt x="3658" y="2432"/>
                    <a:pt x="5342" y="1448"/>
                  </a:cubicBezTo>
                  <a:cubicBezTo>
                    <a:pt x="7084" y="463"/>
                    <a:pt x="8768" y="0"/>
                    <a:pt x="10742" y="0"/>
                  </a:cubicBezTo>
                  <a:cubicBezTo>
                    <a:pt x="12774" y="0"/>
                    <a:pt x="14516" y="463"/>
                    <a:pt x="16200" y="1448"/>
                  </a:cubicBezTo>
                  <a:cubicBezTo>
                    <a:pt x="17942" y="2432"/>
                    <a:pt x="19161" y="3706"/>
                    <a:pt x="20148" y="5386"/>
                  </a:cubicBezTo>
                  <a:cubicBezTo>
                    <a:pt x="21135" y="7123"/>
                    <a:pt x="21600" y="8802"/>
                    <a:pt x="21600" y="10829"/>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0" name="Shape 1558"/>
            <p:cNvSpPr/>
            <p:nvPr/>
          </p:nvSpPr>
          <p:spPr>
            <a:xfrm>
              <a:off x="8003918" y="6237866"/>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829"/>
                  </a:moveTo>
                  <a:cubicBezTo>
                    <a:pt x="21600" y="12798"/>
                    <a:pt x="21135" y="14535"/>
                    <a:pt x="20148" y="16214"/>
                  </a:cubicBezTo>
                  <a:cubicBezTo>
                    <a:pt x="19161" y="17952"/>
                    <a:pt x="17942" y="19168"/>
                    <a:pt x="16200" y="20152"/>
                  </a:cubicBezTo>
                  <a:cubicBezTo>
                    <a:pt x="14458" y="21137"/>
                    <a:pt x="12774" y="21600"/>
                    <a:pt x="10800" y="21600"/>
                  </a:cubicBezTo>
                  <a:cubicBezTo>
                    <a:pt x="8826" y="21600"/>
                    <a:pt x="7142" y="21137"/>
                    <a:pt x="5400" y="20152"/>
                  </a:cubicBezTo>
                  <a:cubicBezTo>
                    <a:pt x="3716" y="19168"/>
                    <a:pt x="2439" y="17952"/>
                    <a:pt x="1394" y="16214"/>
                  </a:cubicBezTo>
                  <a:cubicBezTo>
                    <a:pt x="406" y="14535"/>
                    <a:pt x="0" y="12856"/>
                    <a:pt x="0" y="10829"/>
                  </a:cubicBezTo>
                  <a:cubicBezTo>
                    <a:pt x="0" y="8860"/>
                    <a:pt x="406" y="7123"/>
                    <a:pt x="1394" y="5386"/>
                  </a:cubicBezTo>
                  <a:cubicBezTo>
                    <a:pt x="2439" y="3706"/>
                    <a:pt x="3716" y="2432"/>
                    <a:pt x="5400" y="1448"/>
                  </a:cubicBezTo>
                  <a:cubicBezTo>
                    <a:pt x="7142" y="463"/>
                    <a:pt x="8826" y="0"/>
                    <a:pt x="10800" y="0"/>
                  </a:cubicBezTo>
                  <a:cubicBezTo>
                    <a:pt x="12774" y="0"/>
                    <a:pt x="14458" y="463"/>
                    <a:pt x="16200" y="1448"/>
                  </a:cubicBezTo>
                  <a:cubicBezTo>
                    <a:pt x="17942" y="2432"/>
                    <a:pt x="19161" y="3706"/>
                    <a:pt x="20148" y="5386"/>
                  </a:cubicBezTo>
                  <a:cubicBezTo>
                    <a:pt x="21135" y="7123"/>
                    <a:pt x="21600" y="8802"/>
                    <a:pt x="21600" y="10829"/>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1" name="Shape 1559"/>
            <p:cNvSpPr/>
            <p:nvPr/>
          </p:nvSpPr>
          <p:spPr>
            <a:xfrm>
              <a:off x="10001335" y="6237866"/>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829"/>
                  </a:moveTo>
                  <a:cubicBezTo>
                    <a:pt x="21600" y="12798"/>
                    <a:pt x="21194" y="14535"/>
                    <a:pt x="20148" y="16214"/>
                  </a:cubicBezTo>
                  <a:cubicBezTo>
                    <a:pt x="19161" y="17952"/>
                    <a:pt x="17942" y="19168"/>
                    <a:pt x="16200" y="20152"/>
                  </a:cubicBezTo>
                  <a:cubicBezTo>
                    <a:pt x="14516" y="21137"/>
                    <a:pt x="12774" y="21600"/>
                    <a:pt x="10800" y="21600"/>
                  </a:cubicBezTo>
                  <a:cubicBezTo>
                    <a:pt x="8826" y="21600"/>
                    <a:pt x="7142" y="21137"/>
                    <a:pt x="5400" y="20152"/>
                  </a:cubicBezTo>
                  <a:cubicBezTo>
                    <a:pt x="3658" y="19168"/>
                    <a:pt x="2439" y="17952"/>
                    <a:pt x="1452" y="16214"/>
                  </a:cubicBezTo>
                  <a:cubicBezTo>
                    <a:pt x="465" y="14535"/>
                    <a:pt x="0" y="12856"/>
                    <a:pt x="0" y="10829"/>
                  </a:cubicBezTo>
                  <a:cubicBezTo>
                    <a:pt x="0" y="8860"/>
                    <a:pt x="465" y="7123"/>
                    <a:pt x="1452" y="5386"/>
                  </a:cubicBezTo>
                  <a:cubicBezTo>
                    <a:pt x="2439" y="3706"/>
                    <a:pt x="3658" y="2432"/>
                    <a:pt x="5400" y="1448"/>
                  </a:cubicBezTo>
                  <a:cubicBezTo>
                    <a:pt x="7142" y="463"/>
                    <a:pt x="8826" y="0"/>
                    <a:pt x="10800" y="0"/>
                  </a:cubicBezTo>
                  <a:cubicBezTo>
                    <a:pt x="12774" y="0"/>
                    <a:pt x="14516" y="463"/>
                    <a:pt x="16200" y="1448"/>
                  </a:cubicBezTo>
                  <a:cubicBezTo>
                    <a:pt x="17942" y="2432"/>
                    <a:pt x="19161" y="3706"/>
                    <a:pt x="20148" y="5386"/>
                  </a:cubicBezTo>
                  <a:cubicBezTo>
                    <a:pt x="21194" y="7123"/>
                    <a:pt x="21600" y="8802"/>
                    <a:pt x="21600" y="10829"/>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2" name="Shape 1560"/>
            <p:cNvSpPr/>
            <p:nvPr/>
          </p:nvSpPr>
          <p:spPr>
            <a:xfrm>
              <a:off x="4009084" y="3573060"/>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771"/>
                  </a:moveTo>
                  <a:cubicBezTo>
                    <a:pt x="21600" y="12798"/>
                    <a:pt x="21135" y="14477"/>
                    <a:pt x="20148" y="16157"/>
                  </a:cubicBezTo>
                  <a:cubicBezTo>
                    <a:pt x="19103" y="17894"/>
                    <a:pt x="17884" y="19168"/>
                    <a:pt x="16200" y="20152"/>
                  </a:cubicBezTo>
                  <a:cubicBezTo>
                    <a:pt x="14458" y="21195"/>
                    <a:pt x="12774" y="21600"/>
                    <a:pt x="10800" y="21600"/>
                  </a:cubicBezTo>
                  <a:cubicBezTo>
                    <a:pt x="8826" y="21600"/>
                    <a:pt x="7142" y="21195"/>
                    <a:pt x="5400" y="20152"/>
                  </a:cubicBezTo>
                  <a:cubicBezTo>
                    <a:pt x="3658" y="19168"/>
                    <a:pt x="2439" y="17894"/>
                    <a:pt x="1452" y="16157"/>
                  </a:cubicBezTo>
                  <a:cubicBezTo>
                    <a:pt x="465" y="14477"/>
                    <a:pt x="0" y="12798"/>
                    <a:pt x="0" y="10771"/>
                  </a:cubicBezTo>
                  <a:cubicBezTo>
                    <a:pt x="0" y="8802"/>
                    <a:pt x="465" y="7123"/>
                    <a:pt x="1452" y="5386"/>
                  </a:cubicBezTo>
                  <a:cubicBezTo>
                    <a:pt x="2439" y="3648"/>
                    <a:pt x="3658" y="2432"/>
                    <a:pt x="5400" y="1448"/>
                  </a:cubicBezTo>
                  <a:cubicBezTo>
                    <a:pt x="7142" y="463"/>
                    <a:pt x="8826" y="0"/>
                    <a:pt x="10800" y="0"/>
                  </a:cubicBezTo>
                  <a:cubicBezTo>
                    <a:pt x="12774" y="0"/>
                    <a:pt x="14458" y="463"/>
                    <a:pt x="16200" y="1448"/>
                  </a:cubicBezTo>
                  <a:cubicBezTo>
                    <a:pt x="17884" y="2432"/>
                    <a:pt x="19103" y="3648"/>
                    <a:pt x="20148" y="5386"/>
                  </a:cubicBezTo>
                  <a:cubicBezTo>
                    <a:pt x="21135" y="7123"/>
                    <a:pt x="21600" y="8802"/>
                    <a:pt x="21600" y="10771"/>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3" name="Shape 1561"/>
            <p:cNvSpPr/>
            <p:nvPr/>
          </p:nvSpPr>
          <p:spPr>
            <a:xfrm>
              <a:off x="2004542" y="3573060"/>
              <a:ext cx="201340"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771"/>
                  </a:moveTo>
                  <a:cubicBezTo>
                    <a:pt x="21600" y="12798"/>
                    <a:pt x="21137" y="14477"/>
                    <a:pt x="20152" y="16157"/>
                  </a:cubicBezTo>
                  <a:cubicBezTo>
                    <a:pt x="19168" y="17894"/>
                    <a:pt x="17952" y="19168"/>
                    <a:pt x="16214" y="20152"/>
                  </a:cubicBezTo>
                  <a:cubicBezTo>
                    <a:pt x="14477" y="21195"/>
                    <a:pt x="12798" y="21600"/>
                    <a:pt x="10829" y="21600"/>
                  </a:cubicBezTo>
                  <a:cubicBezTo>
                    <a:pt x="8802" y="21600"/>
                    <a:pt x="7123" y="21195"/>
                    <a:pt x="5443" y="20152"/>
                  </a:cubicBezTo>
                  <a:cubicBezTo>
                    <a:pt x="3706" y="19168"/>
                    <a:pt x="2432" y="17894"/>
                    <a:pt x="1448" y="16157"/>
                  </a:cubicBezTo>
                  <a:cubicBezTo>
                    <a:pt x="405" y="14477"/>
                    <a:pt x="0" y="12798"/>
                    <a:pt x="0" y="10771"/>
                  </a:cubicBezTo>
                  <a:cubicBezTo>
                    <a:pt x="0" y="8802"/>
                    <a:pt x="405" y="7123"/>
                    <a:pt x="1448" y="5386"/>
                  </a:cubicBezTo>
                  <a:cubicBezTo>
                    <a:pt x="2432" y="3648"/>
                    <a:pt x="3706" y="2432"/>
                    <a:pt x="5443" y="1448"/>
                  </a:cubicBezTo>
                  <a:cubicBezTo>
                    <a:pt x="7123" y="463"/>
                    <a:pt x="8802" y="0"/>
                    <a:pt x="10829" y="0"/>
                  </a:cubicBezTo>
                  <a:cubicBezTo>
                    <a:pt x="12798" y="0"/>
                    <a:pt x="14477" y="463"/>
                    <a:pt x="16214" y="1448"/>
                  </a:cubicBezTo>
                  <a:cubicBezTo>
                    <a:pt x="17952" y="2432"/>
                    <a:pt x="19168" y="3648"/>
                    <a:pt x="20152" y="5386"/>
                  </a:cubicBezTo>
                  <a:cubicBezTo>
                    <a:pt x="21137" y="7123"/>
                    <a:pt x="21600" y="8802"/>
                    <a:pt x="21600" y="10771"/>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4" name="Shape 1562"/>
            <p:cNvSpPr/>
            <p:nvPr/>
          </p:nvSpPr>
          <p:spPr>
            <a:xfrm>
              <a:off x="6006501" y="3573060"/>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771"/>
                  </a:moveTo>
                  <a:cubicBezTo>
                    <a:pt x="21600" y="12798"/>
                    <a:pt x="21135" y="14477"/>
                    <a:pt x="20148" y="16157"/>
                  </a:cubicBezTo>
                  <a:cubicBezTo>
                    <a:pt x="19161" y="17894"/>
                    <a:pt x="17942" y="19168"/>
                    <a:pt x="16200" y="20152"/>
                  </a:cubicBezTo>
                  <a:cubicBezTo>
                    <a:pt x="14516" y="21195"/>
                    <a:pt x="12774" y="21600"/>
                    <a:pt x="10742" y="21600"/>
                  </a:cubicBezTo>
                  <a:cubicBezTo>
                    <a:pt x="8768" y="21600"/>
                    <a:pt x="7084" y="21195"/>
                    <a:pt x="5342" y="20152"/>
                  </a:cubicBezTo>
                  <a:cubicBezTo>
                    <a:pt x="3658" y="19168"/>
                    <a:pt x="2439" y="17894"/>
                    <a:pt x="1452" y="16157"/>
                  </a:cubicBezTo>
                  <a:cubicBezTo>
                    <a:pt x="465" y="14477"/>
                    <a:pt x="0" y="12798"/>
                    <a:pt x="0" y="10771"/>
                  </a:cubicBezTo>
                  <a:cubicBezTo>
                    <a:pt x="0" y="8802"/>
                    <a:pt x="465" y="7123"/>
                    <a:pt x="1452" y="5386"/>
                  </a:cubicBezTo>
                  <a:cubicBezTo>
                    <a:pt x="2439" y="3648"/>
                    <a:pt x="3658" y="2432"/>
                    <a:pt x="5342" y="1448"/>
                  </a:cubicBezTo>
                  <a:cubicBezTo>
                    <a:pt x="7084" y="463"/>
                    <a:pt x="8768" y="0"/>
                    <a:pt x="10742" y="0"/>
                  </a:cubicBezTo>
                  <a:cubicBezTo>
                    <a:pt x="12774" y="0"/>
                    <a:pt x="14516" y="463"/>
                    <a:pt x="16200" y="1448"/>
                  </a:cubicBezTo>
                  <a:cubicBezTo>
                    <a:pt x="17942" y="2432"/>
                    <a:pt x="19161" y="3648"/>
                    <a:pt x="20148" y="5386"/>
                  </a:cubicBezTo>
                  <a:cubicBezTo>
                    <a:pt x="21135" y="7123"/>
                    <a:pt x="21600" y="8802"/>
                    <a:pt x="21600" y="10771"/>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5" name="Shape 1563"/>
            <p:cNvSpPr/>
            <p:nvPr/>
          </p:nvSpPr>
          <p:spPr>
            <a:xfrm>
              <a:off x="8003918" y="3573060"/>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771"/>
                  </a:moveTo>
                  <a:cubicBezTo>
                    <a:pt x="21600" y="12798"/>
                    <a:pt x="21135" y="14477"/>
                    <a:pt x="20148" y="16157"/>
                  </a:cubicBezTo>
                  <a:cubicBezTo>
                    <a:pt x="19161" y="17894"/>
                    <a:pt x="17942" y="19168"/>
                    <a:pt x="16200" y="20152"/>
                  </a:cubicBezTo>
                  <a:cubicBezTo>
                    <a:pt x="14458" y="21195"/>
                    <a:pt x="12774" y="21600"/>
                    <a:pt x="10800" y="21600"/>
                  </a:cubicBezTo>
                  <a:cubicBezTo>
                    <a:pt x="8826" y="21600"/>
                    <a:pt x="7142" y="21195"/>
                    <a:pt x="5400" y="20152"/>
                  </a:cubicBezTo>
                  <a:cubicBezTo>
                    <a:pt x="3716" y="19168"/>
                    <a:pt x="2439" y="17894"/>
                    <a:pt x="1394" y="16157"/>
                  </a:cubicBezTo>
                  <a:cubicBezTo>
                    <a:pt x="406" y="14477"/>
                    <a:pt x="0" y="12798"/>
                    <a:pt x="0" y="10771"/>
                  </a:cubicBezTo>
                  <a:cubicBezTo>
                    <a:pt x="0" y="8802"/>
                    <a:pt x="406" y="7123"/>
                    <a:pt x="1394" y="5386"/>
                  </a:cubicBezTo>
                  <a:cubicBezTo>
                    <a:pt x="2439" y="3648"/>
                    <a:pt x="3716" y="2432"/>
                    <a:pt x="5400" y="1448"/>
                  </a:cubicBezTo>
                  <a:cubicBezTo>
                    <a:pt x="7142" y="463"/>
                    <a:pt x="8826" y="0"/>
                    <a:pt x="10800" y="0"/>
                  </a:cubicBezTo>
                  <a:cubicBezTo>
                    <a:pt x="12774" y="0"/>
                    <a:pt x="14458" y="463"/>
                    <a:pt x="16200" y="1448"/>
                  </a:cubicBezTo>
                  <a:cubicBezTo>
                    <a:pt x="17942" y="2432"/>
                    <a:pt x="19161" y="3648"/>
                    <a:pt x="20148" y="5386"/>
                  </a:cubicBezTo>
                  <a:cubicBezTo>
                    <a:pt x="21135" y="7123"/>
                    <a:pt x="21600" y="8802"/>
                    <a:pt x="21600" y="10771"/>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6" name="Shape 1564"/>
            <p:cNvSpPr/>
            <p:nvPr/>
          </p:nvSpPr>
          <p:spPr>
            <a:xfrm>
              <a:off x="10001335" y="3573060"/>
              <a:ext cx="201339" cy="201341"/>
            </a:xfrm>
            <a:custGeom>
              <a:avLst/>
              <a:gdLst/>
              <a:ahLst/>
              <a:cxnLst>
                <a:cxn ang="0">
                  <a:pos x="wd2" y="hd2"/>
                </a:cxn>
                <a:cxn ang="5400000">
                  <a:pos x="wd2" y="hd2"/>
                </a:cxn>
                <a:cxn ang="10800000">
                  <a:pos x="wd2" y="hd2"/>
                </a:cxn>
                <a:cxn ang="16200000">
                  <a:pos x="wd2" y="hd2"/>
                </a:cxn>
              </a:cxnLst>
              <a:rect l="0" t="0" r="r" b="b"/>
              <a:pathLst>
                <a:path w="21600" h="21600" extrusionOk="0">
                  <a:moveTo>
                    <a:pt x="21600" y="10771"/>
                  </a:moveTo>
                  <a:cubicBezTo>
                    <a:pt x="21600" y="12798"/>
                    <a:pt x="21194" y="14477"/>
                    <a:pt x="20148" y="16157"/>
                  </a:cubicBezTo>
                  <a:cubicBezTo>
                    <a:pt x="19161" y="17894"/>
                    <a:pt x="17942" y="19168"/>
                    <a:pt x="16200" y="20152"/>
                  </a:cubicBezTo>
                  <a:cubicBezTo>
                    <a:pt x="14516" y="21195"/>
                    <a:pt x="12774" y="21600"/>
                    <a:pt x="10800" y="21600"/>
                  </a:cubicBezTo>
                  <a:cubicBezTo>
                    <a:pt x="8826" y="21600"/>
                    <a:pt x="7142" y="21195"/>
                    <a:pt x="5400" y="20152"/>
                  </a:cubicBezTo>
                  <a:cubicBezTo>
                    <a:pt x="3658" y="19168"/>
                    <a:pt x="2439" y="17894"/>
                    <a:pt x="1452" y="16157"/>
                  </a:cubicBezTo>
                  <a:cubicBezTo>
                    <a:pt x="465" y="14477"/>
                    <a:pt x="0" y="12798"/>
                    <a:pt x="0" y="10771"/>
                  </a:cubicBezTo>
                  <a:cubicBezTo>
                    <a:pt x="0" y="8802"/>
                    <a:pt x="465" y="7123"/>
                    <a:pt x="1452" y="5386"/>
                  </a:cubicBezTo>
                  <a:cubicBezTo>
                    <a:pt x="2439" y="3648"/>
                    <a:pt x="3658" y="2432"/>
                    <a:pt x="5400" y="1448"/>
                  </a:cubicBezTo>
                  <a:cubicBezTo>
                    <a:pt x="7142" y="463"/>
                    <a:pt x="8826" y="0"/>
                    <a:pt x="10800" y="0"/>
                  </a:cubicBezTo>
                  <a:cubicBezTo>
                    <a:pt x="12774" y="0"/>
                    <a:pt x="14516" y="463"/>
                    <a:pt x="16200" y="1448"/>
                  </a:cubicBezTo>
                  <a:cubicBezTo>
                    <a:pt x="17942" y="2432"/>
                    <a:pt x="19161" y="3648"/>
                    <a:pt x="20148" y="5386"/>
                  </a:cubicBezTo>
                  <a:cubicBezTo>
                    <a:pt x="21194" y="7123"/>
                    <a:pt x="21600" y="8802"/>
                    <a:pt x="21600" y="10771"/>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7" name="Shape 1565"/>
            <p:cNvSpPr/>
            <p:nvPr/>
          </p:nvSpPr>
          <p:spPr>
            <a:xfrm>
              <a:off x="4009084" y="913004"/>
              <a:ext cx="201339" cy="20133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74"/>
                    <a:pt x="21135" y="14458"/>
                    <a:pt x="20148" y="16200"/>
                  </a:cubicBezTo>
                  <a:cubicBezTo>
                    <a:pt x="19103" y="17942"/>
                    <a:pt x="17884" y="19161"/>
                    <a:pt x="16200" y="20148"/>
                  </a:cubicBezTo>
                  <a:cubicBezTo>
                    <a:pt x="14458" y="21135"/>
                    <a:pt x="12774" y="21600"/>
                    <a:pt x="10800" y="21600"/>
                  </a:cubicBezTo>
                  <a:cubicBezTo>
                    <a:pt x="8826" y="21600"/>
                    <a:pt x="7142" y="21135"/>
                    <a:pt x="5400" y="20148"/>
                  </a:cubicBezTo>
                  <a:cubicBezTo>
                    <a:pt x="3658" y="19161"/>
                    <a:pt x="2439" y="17942"/>
                    <a:pt x="1452" y="16200"/>
                  </a:cubicBezTo>
                  <a:cubicBezTo>
                    <a:pt x="465" y="14458"/>
                    <a:pt x="0" y="12774"/>
                    <a:pt x="0" y="10800"/>
                  </a:cubicBezTo>
                  <a:cubicBezTo>
                    <a:pt x="0" y="8826"/>
                    <a:pt x="465" y="7142"/>
                    <a:pt x="1452" y="5400"/>
                  </a:cubicBezTo>
                  <a:cubicBezTo>
                    <a:pt x="2439" y="3658"/>
                    <a:pt x="3658" y="2439"/>
                    <a:pt x="5400" y="1452"/>
                  </a:cubicBezTo>
                  <a:cubicBezTo>
                    <a:pt x="7142" y="465"/>
                    <a:pt x="8826" y="0"/>
                    <a:pt x="10800" y="0"/>
                  </a:cubicBezTo>
                  <a:cubicBezTo>
                    <a:pt x="12774" y="0"/>
                    <a:pt x="14458" y="465"/>
                    <a:pt x="16200" y="1452"/>
                  </a:cubicBezTo>
                  <a:cubicBezTo>
                    <a:pt x="17884" y="2439"/>
                    <a:pt x="19103" y="3658"/>
                    <a:pt x="20148" y="5400"/>
                  </a:cubicBezTo>
                  <a:cubicBezTo>
                    <a:pt x="21135" y="7142"/>
                    <a:pt x="21600" y="8826"/>
                    <a:pt x="21600" y="10800"/>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8" name="Shape 1566"/>
            <p:cNvSpPr/>
            <p:nvPr/>
          </p:nvSpPr>
          <p:spPr>
            <a:xfrm>
              <a:off x="2004542" y="913004"/>
              <a:ext cx="201340" cy="20133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74"/>
                    <a:pt x="21137" y="14458"/>
                    <a:pt x="20152" y="16200"/>
                  </a:cubicBezTo>
                  <a:cubicBezTo>
                    <a:pt x="19168" y="17942"/>
                    <a:pt x="17952" y="19161"/>
                    <a:pt x="16214" y="20148"/>
                  </a:cubicBezTo>
                  <a:cubicBezTo>
                    <a:pt x="14477" y="21135"/>
                    <a:pt x="12798" y="21600"/>
                    <a:pt x="10829" y="21600"/>
                  </a:cubicBezTo>
                  <a:cubicBezTo>
                    <a:pt x="8802" y="21600"/>
                    <a:pt x="7123" y="21135"/>
                    <a:pt x="5443" y="20148"/>
                  </a:cubicBezTo>
                  <a:cubicBezTo>
                    <a:pt x="3706" y="19161"/>
                    <a:pt x="2432" y="17942"/>
                    <a:pt x="1448" y="16200"/>
                  </a:cubicBezTo>
                  <a:cubicBezTo>
                    <a:pt x="405" y="14458"/>
                    <a:pt x="0" y="12774"/>
                    <a:pt x="0" y="10800"/>
                  </a:cubicBezTo>
                  <a:cubicBezTo>
                    <a:pt x="0" y="8826"/>
                    <a:pt x="405" y="7142"/>
                    <a:pt x="1448" y="5400"/>
                  </a:cubicBezTo>
                  <a:cubicBezTo>
                    <a:pt x="2432" y="3658"/>
                    <a:pt x="3706" y="2439"/>
                    <a:pt x="5443" y="1452"/>
                  </a:cubicBezTo>
                  <a:cubicBezTo>
                    <a:pt x="7123" y="465"/>
                    <a:pt x="8802" y="0"/>
                    <a:pt x="10829" y="0"/>
                  </a:cubicBezTo>
                  <a:cubicBezTo>
                    <a:pt x="12798" y="0"/>
                    <a:pt x="14477" y="465"/>
                    <a:pt x="16214" y="1452"/>
                  </a:cubicBezTo>
                  <a:cubicBezTo>
                    <a:pt x="17952" y="2439"/>
                    <a:pt x="19168" y="3658"/>
                    <a:pt x="20152" y="5400"/>
                  </a:cubicBezTo>
                  <a:cubicBezTo>
                    <a:pt x="21137" y="7142"/>
                    <a:pt x="21600" y="8826"/>
                    <a:pt x="21600" y="10800"/>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20" name="Shape 1568"/>
            <p:cNvSpPr/>
            <p:nvPr/>
          </p:nvSpPr>
          <p:spPr>
            <a:xfrm>
              <a:off x="8003918" y="913004"/>
              <a:ext cx="201339" cy="20133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74"/>
                    <a:pt x="21135" y="14458"/>
                    <a:pt x="20148" y="16200"/>
                  </a:cubicBezTo>
                  <a:cubicBezTo>
                    <a:pt x="19161" y="17942"/>
                    <a:pt x="17942" y="19161"/>
                    <a:pt x="16200" y="20148"/>
                  </a:cubicBezTo>
                  <a:cubicBezTo>
                    <a:pt x="14458" y="21135"/>
                    <a:pt x="12774" y="21600"/>
                    <a:pt x="10800" y="21600"/>
                  </a:cubicBezTo>
                  <a:cubicBezTo>
                    <a:pt x="8826" y="21600"/>
                    <a:pt x="7142" y="21135"/>
                    <a:pt x="5400" y="20148"/>
                  </a:cubicBezTo>
                  <a:cubicBezTo>
                    <a:pt x="3716" y="19161"/>
                    <a:pt x="2439" y="17942"/>
                    <a:pt x="1394" y="16200"/>
                  </a:cubicBezTo>
                  <a:cubicBezTo>
                    <a:pt x="406" y="14458"/>
                    <a:pt x="0" y="12774"/>
                    <a:pt x="0" y="10800"/>
                  </a:cubicBezTo>
                  <a:cubicBezTo>
                    <a:pt x="0" y="8826"/>
                    <a:pt x="406" y="7142"/>
                    <a:pt x="1394" y="5400"/>
                  </a:cubicBezTo>
                  <a:cubicBezTo>
                    <a:pt x="2439" y="3658"/>
                    <a:pt x="3716" y="2439"/>
                    <a:pt x="5400" y="1452"/>
                  </a:cubicBezTo>
                  <a:cubicBezTo>
                    <a:pt x="7142" y="465"/>
                    <a:pt x="8826" y="0"/>
                    <a:pt x="10800" y="0"/>
                  </a:cubicBezTo>
                  <a:cubicBezTo>
                    <a:pt x="12774" y="0"/>
                    <a:pt x="14458" y="465"/>
                    <a:pt x="16200" y="1452"/>
                  </a:cubicBezTo>
                  <a:cubicBezTo>
                    <a:pt x="17942" y="2439"/>
                    <a:pt x="19161" y="3658"/>
                    <a:pt x="20148" y="5400"/>
                  </a:cubicBezTo>
                  <a:cubicBezTo>
                    <a:pt x="21135" y="7142"/>
                    <a:pt x="21600" y="8826"/>
                    <a:pt x="21600" y="10800"/>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21" name="Shape 1569"/>
            <p:cNvSpPr/>
            <p:nvPr/>
          </p:nvSpPr>
          <p:spPr>
            <a:xfrm>
              <a:off x="10001335" y="913004"/>
              <a:ext cx="201339" cy="20133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74"/>
                    <a:pt x="21194" y="14458"/>
                    <a:pt x="20148" y="16200"/>
                  </a:cubicBezTo>
                  <a:cubicBezTo>
                    <a:pt x="19161" y="17942"/>
                    <a:pt x="17942" y="19161"/>
                    <a:pt x="16200" y="20148"/>
                  </a:cubicBezTo>
                  <a:cubicBezTo>
                    <a:pt x="14516" y="21135"/>
                    <a:pt x="12774" y="21600"/>
                    <a:pt x="10800" y="21600"/>
                  </a:cubicBezTo>
                  <a:cubicBezTo>
                    <a:pt x="8826" y="21600"/>
                    <a:pt x="7142" y="21135"/>
                    <a:pt x="5400" y="20148"/>
                  </a:cubicBezTo>
                  <a:cubicBezTo>
                    <a:pt x="3658" y="19161"/>
                    <a:pt x="2439" y="17942"/>
                    <a:pt x="1452" y="16200"/>
                  </a:cubicBezTo>
                  <a:cubicBezTo>
                    <a:pt x="465" y="14458"/>
                    <a:pt x="0" y="12774"/>
                    <a:pt x="0" y="10800"/>
                  </a:cubicBezTo>
                  <a:cubicBezTo>
                    <a:pt x="0" y="8826"/>
                    <a:pt x="465" y="7142"/>
                    <a:pt x="1452" y="5400"/>
                  </a:cubicBezTo>
                  <a:cubicBezTo>
                    <a:pt x="2439" y="3658"/>
                    <a:pt x="3658" y="2439"/>
                    <a:pt x="5400" y="1452"/>
                  </a:cubicBezTo>
                  <a:cubicBezTo>
                    <a:pt x="7142" y="465"/>
                    <a:pt x="8826" y="0"/>
                    <a:pt x="10800" y="0"/>
                  </a:cubicBezTo>
                  <a:cubicBezTo>
                    <a:pt x="12774" y="0"/>
                    <a:pt x="14516" y="465"/>
                    <a:pt x="16200" y="1452"/>
                  </a:cubicBezTo>
                  <a:cubicBezTo>
                    <a:pt x="17942" y="2439"/>
                    <a:pt x="19161" y="3658"/>
                    <a:pt x="20148" y="5400"/>
                  </a:cubicBezTo>
                  <a:cubicBezTo>
                    <a:pt x="21194" y="7142"/>
                    <a:pt x="21600" y="8826"/>
                    <a:pt x="21600" y="10800"/>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35" name="Shape 1583"/>
            <p:cNvSpPr/>
            <p:nvPr/>
          </p:nvSpPr>
          <p:spPr>
            <a:xfrm>
              <a:off x="5842623" y="6584623"/>
              <a:ext cx="426920" cy="323849"/>
            </a:xfrm>
            <a:prstGeom prst="rect">
              <a:avLst/>
            </a:prstGeom>
            <a:noFill/>
            <a:ln w="3175" cap="flat">
              <a:noFill/>
              <a:miter lim="400000"/>
            </a:ln>
            <a:effectLst/>
            <a:extLst>
              <a:ext uri="{C572A759-6A51-4108-AA02-DFA0A04FC94B}">
                <ma14:wrappingTextBoxFlag xmlns="" xmlns:ma14="http://schemas.microsoft.com/office/mac/drawingml/2011/main" val="1"/>
              </a:ext>
            </a:extLst>
          </p:spPr>
          <p:txBody>
            <a:bodyPr wrap="square" lIns="0" tIns="0" rIns="0" bIns="0" numCol="1"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endParaRPr sz="1714" dirty="0"/>
            </a:p>
          </p:txBody>
        </p:sp>
        <p:sp>
          <p:nvSpPr>
            <p:cNvPr id="50" name="Shape 1598"/>
            <p:cNvSpPr/>
            <p:nvPr/>
          </p:nvSpPr>
          <p:spPr>
            <a:xfrm>
              <a:off x="9761455" y="2727542"/>
              <a:ext cx="733352" cy="645476"/>
            </a:xfrm>
            <a:custGeom>
              <a:avLst/>
              <a:gdLst/>
              <a:ahLst/>
              <a:cxnLst>
                <a:cxn ang="0">
                  <a:pos x="wd2" y="hd2"/>
                </a:cxn>
                <a:cxn ang="5400000">
                  <a:pos x="wd2" y="hd2"/>
                </a:cxn>
                <a:cxn ang="10800000">
                  <a:pos x="wd2" y="hd2"/>
                </a:cxn>
                <a:cxn ang="16200000">
                  <a:pos x="wd2" y="hd2"/>
                </a:cxn>
              </a:cxnLst>
              <a:rect l="0" t="0" r="r" b="b"/>
              <a:pathLst>
                <a:path w="21600" h="21600" extrusionOk="0">
                  <a:moveTo>
                    <a:pt x="21600" y="20571"/>
                  </a:moveTo>
                  <a:lnTo>
                    <a:pt x="18328" y="20571"/>
                  </a:lnTo>
                  <a:lnTo>
                    <a:pt x="18328" y="1642"/>
                  </a:lnTo>
                  <a:lnTo>
                    <a:pt x="14961" y="1642"/>
                  </a:lnTo>
                  <a:lnTo>
                    <a:pt x="14961" y="20571"/>
                  </a:lnTo>
                  <a:lnTo>
                    <a:pt x="13849" y="20571"/>
                  </a:lnTo>
                  <a:lnTo>
                    <a:pt x="13849" y="5811"/>
                  </a:lnTo>
                  <a:lnTo>
                    <a:pt x="10482" y="5811"/>
                  </a:lnTo>
                  <a:lnTo>
                    <a:pt x="10482" y="20571"/>
                  </a:lnTo>
                  <a:lnTo>
                    <a:pt x="9371" y="20571"/>
                  </a:lnTo>
                  <a:lnTo>
                    <a:pt x="9371" y="13047"/>
                  </a:lnTo>
                  <a:lnTo>
                    <a:pt x="6004" y="13047"/>
                  </a:lnTo>
                  <a:lnTo>
                    <a:pt x="6004" y="20571"/>
                  </a:lnTo>
                  <a:lnTo>
                    <a:pt x="4876" y="20571"/>
                  </a:lnTo>
                  <a:lnTo>
                    <a:pt x="4876" y="16764"/>
                  </a:lnTo>
                  <a:lnTo>
                    <a:pt x="1525" y="16764"/>
                  </a:lnTo>
                  <a:lnTo>
                    <a:pt x="1525" y="20571"/>
                  </a:lnTo>
                  <a:lnTo>
                    <a:pt x="842" y="20571"/>
                  </a:lnTo>
                  <a:lnTo>
                    <a:pt x="842" y="0"/>
                  </a:lnTo>
                  <a:lnTo>
                    <a:pt x="0" y="0"/>
                  </a:lnTo>
                  <a:lnTo>
                    <a:pt x="0" y="21600"/>
                  </a:lnTo>
                  <a:lnTo>
                    <a:pt x="842" y="21600"/>
                  </a:lnTo>
                  <a:lnTo>
                    <a:pt x="842" y="21546"/>
                  </a:lnTo>
                  <a:lnTo>
                    <a:pt x="21600" y="21546"/>
                  </a:lnTo>
                  <a:lnTo>
                    <a:pt x="21600" y="20571"/>
                  </a:lnTo>
                </a:path>
              </a:pathLst>
            </a:custGeom>
            <a:solidFill>
              <a:schemeClr val="tx1"/>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54" name="Shape 1602"/>
            <p:cNvSpPr/>
            <p:nvPr/>
          </p:nvSpPr>
          <p:spPr>
            <a:xfrm>
              <a:off x="9805430" y="-48981"/>
              <a:ext cx="559974" cy="643101"/>
            </a:xfrm>
            <a:custGeom>
              <a:avLst/>
              <a:gdLst/>
              <a:ahLst/>
              <a:cxnLst>
                <a:cxn ang="0">
                  <a:pos x="wd2" y="hd2"/>
                </a:cxn>
                <a:cxn ang="5400000">
                  <a:pos x="wd2" y="hd2"/>
                </a:cxn>
                <a:cxn ang="10800000">
                  <a:pos x="wd2" y="hd2"/>
                </a:cxn>
                <a:cxn ang="16200000">
                  <a:pos x="wd2" y="hd2"/>
                </a:cxn>
              </a:cxnLst>
              <a:rect l="0" t="0" r="r" b="b"/>
              <a:pathLst>
                <a:path w="21600" h="21600" extrusionOk="0">
                  <a:moveTo>
                    <a:pt x="12877" y="10656"/>
                  </a:moveTo>
                  <a:lnTo>
                    <a:pt x="12877" y="7748"/>
                  </a:lnTo>
                  <a:lnTo>
                    <a:pt x="9554" y="7748"/>
                  </a:lnTo>
                  <a:cubicBezTo>
                    <a:pt x="9554" y="9319"/>
                    <a:pt x="11008" y="10656"/>
                    <a:pt x="12877" y="10656"/>
                  </a:cubicBezTo>
                  <a:close/>
                  <a:moveTo>
                    <a:pt x="16158" y="7748"/>
                  </a:moveTo>
                  <a:lnTo>
                    <a:pt x="12815" y="7748"/>
                  </a:lnTo>
                  <a:lnTo>
                    <a:pt x="12815" y="4840"/>
                  </a:lnTo>
                  <a:cubicBezTo>
                    <a:pt x="14684" y="4840"/>
                    <a:pt x="16158" y="6122"/>
                    <a:pt x="16158" y="7748"/>
                  </a:cubicBezTo>
                  <a:close/>
                  <a:moveTo>
                    <a:pt x="21600" y="8506"/>
                  </a:moveTo>
                  <a:cubicBezTo>
                    <a:pt x="21600" y="3829"/>
                    <a:pt x="17218" y="0"/>
                    <a:pt x="11818" y="0"/>
                  </a:cubicBezTo>
                  <a:cubicBezTo>
                    <a:pt x="7394" y="0"/>
                    <a:pt x="3282" y="2908"/>
                    <a:pt x="2472" y="6122"/>
                  </a:cubicBezTo>
                  <a:cubicBezTo>
                    <a:pt x="2285" y="6827"/>
                    <a:pt x="2056" y="8705"/>
                    <a:pt x="2056" y="8705"/>
                  </a:cubicBezTo>
                  <a:lnTo>
                    <a:pt x="62" y="13202"/>
                  </a:lnTo>
                  <a:cubicBezTo>
                    <a:pt x="0" y="13292"/>
                    <a:pt x="0" y="13346"/>
                    <a:pt x="0" y="13455"/>
                  </a:cubicBezTo>
                  <a:cubicBezTo>
                    <a:pt x="0" y="13870"/>
                    <a:pt x="353" y="14123"/>
                    <a:pt x="768" y="14123"/>
                  </a:cubicBezTo>
                  <a:lnTo>
                    <a:pt x="2056" y="14123"/>
                  </a:lnTo>
                  <a:lnTo>
                    <a:pt x="2056" y="16507"/>
                  </a:lnTo>
                  <a:cubicBezTo>
                    <a:pt x="2056" y="18349"/>
                    <a:pt x="3759" y="19884"/>
                    <a:pt x="5919" y="19884"/>
                  </a:cubicBezTo>
                  <a:lnTo>
                    <a:pt x="18090" y="19884"/>
                  </a:lnTo>
                  <a:lnTo>
                    <a:pt x="18090" y="18548"/>
                  </a:lnTo>
                  <a:lnTo>
                    <a:pt x="11008" y="18548"/>
                  </a:lnTo>
                  <a:lnTo>
                    <a:pt x="12005" y="18042"/>
                  </a:lnTo>
                  <a:lnTo>
                    <a:pt x="18090" y="18042"/>
                  </a:lnTo>
                  <a:lnTo>
                    <a:pt x="18090" y="16724"/>
                  </a:lnTo>
                  <a:lnTo>
                    <a:pt x="14746" y="16724"/>
                  </a:lnTo>
                  <a:lnTo>
                    <a:pt x="15743" y="16200"/>
                  </a:lnTo>
                  <a:lnTo>
                    <a:pt x="18090" y="16200"/>
                  </a:lnTo>
                  <a:lnTo>
                    <a:pt x="18090" y="15026"/>
                  </a:lnTo>
                  <a:cubicBezTo>
                    <a:pt x="20271" y="13509"/>
                    <a:pt x="21600" y="11161"/>
                    <a:pt x="21600" y="8506"/>
                  </a:cubicBezTo>
                  <a:close/>
                  <a:moveTo>
                    <a:pt x="4465" y="10403"/>
                  </a:moveTo>
                  <a:cubicBezTo>
                    <a:pt x="3863" y="10403"/>
                    <a:pt x="3344" y="9987"/>
                    <a:pt x="3344" y="9427"/>
                  </a:cubicBezTo>
                  <a:cubicBezTo>
                    <a:pt x="3344" y="8922"/>
                    <a:pt x="3822" y="8452"/>
                    <a:pt x="4465" y="8452"/>
                  </a:cubicBezTo>
                  <a:cubicBezTo>
                    <a:pt x="5109" y="8452"/>
                    <a:pt x="5566" y="8868"/>
                    <a:pt x="5566" y="9427"/>
                  </a:cubicBezTo>
                  <a:cubicBezTo>
                    <a:pt x="5566" y="9933"/>
                    <a:pt x="5109" y="10403"/>
                    <a:pt x="4465" y="10403"/>
                  </a:cubicBezTo>
                  <a:close/>
                  <a:moveTo>
                    <a:pt x="12815" y="4425"/>
                  </a:moveTo>
                  <a:cubicBezTo>
                    <a:pt x="14871" y="4425"/>
                    <a:pt x="16574" y="5906"/>
                    <a:pt x="16574" y="7694"/>
                  </a:cubicBezTo>
                  <a:cubicBezTo>
                    <a:pt x="16574" y="9482"/>
                    <a:pt x="14871" y="10963"/>
                    <a:pt x="12815" y="10963"/>
                  </a:cubicBezTo>
                  <a:cubicBezTo>
                    <a:pt x="10758" y="10963"/>
                    <a:pt x="9097" y="9482"/>
                    <a:pt x="9097" y="7694"/>
                  </a:cubicBezTo>
                  <a:cubicBezTo>
                    <a:pt x="9097" y="5906"/>
                    <a:pt x="10758" y="4425"/>
                    <a:pt x="12815" y="4425"/>
                  </a:cubicBezTo>
                  <a:close/>
                  <a:moveTo>
                    <a:pt x="7622" y="20282"/>
                  </a:moveTo>
                  <a:lnTo>
                    <a:pt x="18090" y="20282"/>
                  </a:lnTo>
                  <a:lnTo>
                    <a:pt x="18090" y="21600"/>
                  </a:lnTo>
                  <a:lnTo>
                    <a:pt x="7622" y="21600"/>
                  </a:lnTo>
                  <a:lnTo>
                    <a:pt x="7622" y="20282"/>
                  </a:lnTo>
                  <a:close/>
                </a:path>
              </a:pathLst>
            </a:custGeom>
            <a:solidFill>
              <a:schemeClr val="tx1"/>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9" name="Shape 1567"/>
            <p:cNvSpPr/>
            <p:nvPr/>
          </p:nvSpPr>
          <p:spPr>
            <a:xfrm>
              <a:off x="6006501" y="913004"/>
              <a:ext cx="201339" cy="20133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74"/>
                    <a:pt x="21135" y="14458"/>
                    <a:pt x="20148" y="16200"/>
                  </a:cubicBezTo>
                  <a:cubicBezTo>
                    <a:pt x="19161" y="17942"/>
                    <a:pt x="17942" y="19161"/>
                    <a:pt x="16200" y="20148"/>
                  </a:cubicBezTo>
                  <a:cubicBezTo>
                    <a:pt x="14516" y="21135"/>
                    <a:pt x="12774" y="21600"/>
                    <a:pt x="10742" y="21600"/>
                  </a:cubicBezTo>
                  <a:cubicBezTo>
                    <a:pt x="8768" y="21600"/>
                    <a:pt x="7084" y="21135"/>
                    <a:pt x="5342" y="20148"/>
                  </a:cubicBezTo>
                  <a:cubicBezTo>
                    <a:pt x="3658" y="19161"/>
                    <a:pt x="2439" y="17942"/>
                    <a:pt x="1452" y="16200"/>
                  </a:cubicBezTo>
                  <a:cubicBezTo>
                    <a:pt x="465" y="14458"/>
                    <a:pt x="0" y="12774"/>
                    <a:pt x="0" y="10800"/>
                  </a:cubicBezTo>
                  <a:cubicBezTo>
                    <a:pt x="0" y="8826"/>
                    <a:pt x="465" y="7142"/>
                    <a:pt x="1452" y="5400"/>
                  </a:cubicBezTo>
                  <a:cubicBezTo>
                    <a:pt x="2439" y="3658"/>
                    <a:pt x="3658" y="2439"/>
                    <a:pt x="5342" y="1452"/>
                  </a:cubicBezTo>
                  <a:cubicBezTo>
                    <a:pt x="7084" y="465"/>
                    <a:pt x="8768" y="0"/>
                    <a:pt x="10742" y="0"/>
                  </a:cubicBezTo>
                  <a:cubicBezTo>
                    <a:pt x="12774" y="0"/>
                    <a:pt x="14516" y="465"/>
                    <a:pt x="16200" y="1452"/>
                  </a:cubicBezTo>
                  <a:cubicBezTo>
                    <a:pt x="17942" y="2439"/>
                    <a:pt x="19161" y="3658"/>
                    <a:pt x="20148" y="5400"/>
                  </a:cubicBezTo>
                  <a:cubicBezTo>
                    <a:pt x="21135" y="7142"/>
                    <a:pt x="21600" y="8826"/>
                    <a:pt x="21600" y="10800"/>
                  </a:cubicBezTo>
                </a:path>
              </a:pathLst>
            </a:custGeom>
            <a:solidFill>
              <a:srgbClr val="355C7D"/>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dirty="0"/>
            </a:p>
          </p:txBody>
        </p:sp>
      </p:grpSp>
      <p:sp>
        <p:nvSpPr>
          <p:cNvPr id="72" name="Rectangle 71"/>
          <p:cNvSpPr/>
          <p:nvPr/>
        </p:nvSpPr>
        <p:spPr>
          <a:xfrm>
            <a:off x="1354880" y="2019649"/>
            <a:ext cx="832023" cy="290208"/>
          </a:xfrm>
          <a:prstGeom prst="rect">
            <a:avLst/>
          </a:prstGeom>
        </p:spPr>
        <p:txBody>
          <a:bodyPr wrap="none">
            <a:spAutoFit/>
          </a:bodyPr>
          <a:lstStyle/>
          <a:p>
            <a:pPr algn="ctr"/>
            <a:r>
              <a:rPr lang="en-IN" sz="1286" dirty="0"/>
              <a:t>Customer</a:t>
            </a:r>
            <a:endParaRPr lang="x-none" sz="1286" dirty="0"/>
          </a:p>
        </p:txBody>
      </p:sp>
      <p:sp>
        <p:nvSpPr>
          <p:cNvPr id="73" name="Rectangle 72"/>
          <p:cNvSpPr/>
          <p:nvPr/>
        </p:nvSpPr>
        <p:spPr>
          <a:xfrm>
            <a:off x="2677041" y="2019649"/>
            <a:ext cx="982898" cy="290208"/>
          </a:xfrm>
          <a:prstGeom prst="rect">
            <a:avLst/>
          </a:prstGeom>
        </p:spPr>
        <p:txBody>
          <a:bodyPr wrap="none">
            <a:spAutoFit/>
          </a:bodyPr>
          <a:lstStyle/>
          <a:p>
            <a:pPr algn="ctr"/>
            <a:r>
              <a:rPr lang="en-IN" sz="1286" dirty="0"/>
              <a:t>Registration</a:t>
            </a:r>
            <a:endParaRPr lang="x-none" sz="1286" dirty="0"/>
          </a:p>
        </p:txBody>
      </p:sp>
      <p:sp>
        <p:nvSpPr>
          <p:cNvPr id="74" name="Rectangle 73"/>
          <p:cNvSpPr/>
          <p:nvPr/>
        </p:nvSpPr>
        <p:spPr>
          <a:xfrm>
            <a:off x="3856306" y="1932462"/>
            <a:ext cx="1483976" cy="685957"/>
          </a:xfrm>
          <a:prstGeom prst="rect">
            <a:avLst/>
          </a:prstGeom>
        </p:spPr>
        <p:txBody>
          <a:bodyPr wrap="square">
            <a:spAutoFit/>
          </a:bodyPr>
          <a:lstStyle/>
          <a:p>
            <a:pPr algn="ctr"/>
            <a:r>
              <a:rPr lang="en-IN" sz="1286" dirty="0"/>
              <a:t>Introduction to Products and Projects</a:t>
            </a:r>
            <a:endParaRPr lang="x-none" sz="1286" dirty="0"/>
          </a:p>
        </p:txBody>
      </p:sp>
      <p:sp>
        <p:nvSpPr>
          <p:cNvPr id="75" name="Rectangle 74"/>
          <p:cNvSpPr/>
          <p:nvPr/>
        </p:nvSpPr>
        <p:spPr>
          <a:xfrm>
            <a:off x="5470468" y="1932462"/>
            <a:ext cx="1371725" cy="488082"/>
          </a:xfrm>
          <a:prstGeom prst="rect">
            <a:avLst/>
          </a:prstGeom>
        </p:spPr>
        <p:txBody>
          <a:bodyPr wrap="square">
            <a:spAutoFit/>
          </a:bodyPr>
          <a:lstStyle/>
          <a:p>
            <a:pPr algn="ctr"/>
            <a:r>
              <a:rPr lang="en-IN" sz="1286" dirty="0"/>
              <a:t>KYC Documentation</a:t>
            </a:r>
            <a:endParaRPr lang="x-none" sz="1286" dirty="0"/>
          </a:p>
        </p:txBody>
      </p:sp>
      <p:sp>
        <p:nvSpPr>
          <p:cNvPr id="76" name="Rectangle 75"/>
          <p:cNvSpPr/>
          <p:nvPr/>
        </p:nvSpPr>
        <p:spPr>
          <a:xfrm>
            <a:off x="7048292" y="2019649"/>
            <a:ext cx="891654" cy="290208"/>
          </a:xfrm>
          <a:prstGeom prst="rect">
            <a:avLst/>
          </a:prstGeom>
        </p:spPr>
        <p:txBody>
          <a:bodyPr wrap="none">
            <a:spAutoFit/>
          </a:bodyPr>
          <a:lstStyle/>
          <a:p>
            <a:pPr algn="ctr"/>
            <a:r>
              <a:rPr lang="en-IN" sz="1286" dirty="0"/>
              <a:t>Mentoring</a:t>
            </a:r>
            <a:endParaRPr lang="x-none" sz="1286" dirty="0"/>
          </a:p>
        </p:txBody>
      </p:sp>
      <p:sp>
        <p:nvSpPr>
          <p:cNvPr id="77" name="Rectangle 76"/>
          <p:cNvSpPr/>
          <p:nvPr/>
        </p:nvSpPr>
        <p:spPr>
          <a:xfrm>
            <a:off x="1029887" y="3973559"/>
            <a:ext cx="1482009" cy="290208"/>
          </a:xfrm>
          <a:prstGeom prst="rect">
            <a:avLst/>
          </a:prstGeom>
        </p:spPr>
        <p:txBody>
          <a:bodyPr wrap="none">
            <a:spAutoFit/>
          </a:bodyPr>
          <a:lstStyle/>
          <a:p>
            <a:pPr algn="ctr"/>
            <a:r>
              <a:rPr lang="en-IN" sz="1286" dirty="0"/>
              <a:t>Financial Validation</a:t>
            </a:r>
            <a:endParaRPr lang="x-none" sz="1286" dirty="0"/>
          </a:p>
        </p:txBody>
      </p:sp>
      <p:sp>
        <p:nvSpPr>
          <p:cNvPr id="78" name="Rectangle 77"/>
          <p:cNvSpPr/>
          <p:nvPr/>
        </p:nvSpPr>
        <p:spPr>
          <a:xfrm>
            <a:off x="2557339" y="3937637"/>
            <a:ext cx="1207397" cy="488082"/>
          </a:xfrm>
          <a:prstGeom prst="rect">
            <a:avLst/>
          </a:prstGeom>
        </p:spPr>
        <p:txBody>
          <a:bodyPr wrap="square">
            <a:spAutoFit/>
          </a:bodyPr>
          <a:lstStyle/>
          <a:p>
            <a:pPr algn="ctr"/>
            <a:r>
              <a:rPr lang="en-IN" sz="1286" dirty="0"/>
              <a:t>Selection of Product</a:t>
            </a:r>
            <a:endParaRPr lang="x-none" sz="1286" dirty="0"/>
          </a:p>
        </p:txBody>
      </p:sp>
      <p:sp>
        <p:nvSpPr>
          <p:cNvPr id="79" name="Rectangle 78"/>
          <p:cNvSpPr/>
          <p:nvPr/>
        </p:nvSpPr>
        <p:spPr>
          <a:xfrm>
            <a:off x="4219159" y="3973559"/>
            <a:ext cx="724878" cy="290208"/>
          </a:xfrm>
          <a:prstGeom prst="rect">
            <a:avLst/>
          </a:prstGeom>
        </p:spPr>
        <p:txBody>
          <a:bodyPr wrap="none">
            <a:spAutoFit/>
          </a:bodyPr>
          <a:lstStyle/>
          <a:p>
            <a:pPr algn="ctr"/>
            <a:r>
              <a:rPr lang="en-IN" sz="1286" dirty="0"/>
              <a:t>Booking</a:t>
            </a:r>
            <a:endParaRPr lang="x-none" sz="1286" dirty="0"/>
          </a:p>
        </p:txBody>
      </p:sp>
      <p:sp>
        <p:nvSpPr>
          <p:cNvPr id="80" name="Rectangle 79"/>
          <p:cNvSpPr/>
          <p:nvPr/>
        </p:nvSpPr>
        <p:spPr>
          <a:xfrm>
            <a:off x="5520096" y="3976413"/>
            <a:ext cx="1083951" cy="290208"/>
          </a:xfrm>
          <a:prstGeom prst="rect">
            <a:avLst/>
          </a:prstGeom>
        </p:spPr>
        <p:txBody>
          <a:bodyPr wrap="none">
            <a:spAutoFit/>
          </a:bodyPr>
          <a:lstStyle/>
          <a:p>
            <a:pPr algn="ctr"/>
            <a:r>
              <a:rPr lang="en-IN" sz="1286" dirty="0"/>
              <a:t>Housing Loan</a:t>
            </a:r>
            <a:endParaRPr lang="x-none" sz="1286" dirty="0"/>
          </a:p>
        </p:txBody>
      </p:sp>
      <p:sp>
        <p:nvSpPr>
          <p:cNvPr id="81" name="Rectangle 80"/>
          <p:cNvSpPr/>
          <p:nvPr/>
        </p:nvSpPr>
        <p:spPr>
          <a:xfrm>
            <a:off x="7034699" y="3973559"/>
            <a:ext cx="918841" cy="290208"/>
          </a:xfrm>
          <a:prstGeom prst="rect">
            <a:avLst/>
          </a:prstGeom>
        </p:spPr>
        <p:txBody>
          <a:bodyPr wrap="none">
            <a:spAutoFit/>
          </a:bodyPr>
          <a:lstStyle/>
          <a:p>
            <a:pPr algn="ctr"/>
            <a:r>
              <a:rPr lang="en-IN" sz="1286" dirty="0"/>
              <a:t>Collections</a:t>
            </a:r>
            <a:endParaRPr lang="x-none" sz="1286" dirty="0"/>
          </a:p>
        </p:txBody>
      </p:sp>
      <p:sp>
        <p:nvSpPr>
          <p:cNvPr id="83" name="Rectangle 82"/>
          <p:cNvSpPr/>
          <p:nvPr/>
        </p:nvSpPr>
        <p:spPr>
          <a:xfrm>
            <a:off x="993751" y="5826165"/>
            <a:ext cx="1461607" cy="488082"/>
          </a:xfrm>
          <a:prstGeom prst="rect">
            <a:avLst/>
          </a:prstGeom>
        </p:spPr>
        <p:txBody>
          <a:bodyPr wrap="square">
            <a:spAutoFit/>
          </a:bodyPr>
          <a:lstStyle/>
          <a:p>
            <a:pPr algn="ctr"/>
            <a:r>
              <a:rPr lang="en-IN" sz="1286" dirty="0"/>
              <a:t>Periodic Project Updates</a:t>
            </a:r>
            <a:endParaRPr lang="x-none" sz="1286" dirty="0"/>
          </a:p>
        </p:txBody>
      </p:sp>
      <p:sp>
        <p:nvSpPr>
          <p:cNvPr id="84" name="Rectangle 83"/>
          <p:cNvSpPr/>
          <p:nvPr/>
        </p:nvSpPr>
        <p:spPr>
          <a:xfrm>
            <a:off x="2455358" y="5826165"/>
            <a:ext cx="1461607" cy="685957"/>
          </a:xfrm>
          <a:prstGeom prst="rect">
            <a:avLst/>
          </a:prstGeom>
        </p:spPr>
        <p:txBody>
          <a:bodyPr wrap="square">
            <a:spAutoFit/>
          </a:bodyPr>
          <a:lstStyle/>
          <a:p>
            <a:pPr algn="ctr"/>
            <a:r>
              <a:rPr lang="en-IN" sz="1286" dirty="0"/>
              <a:t>Complaint Registration &amp; Resolution</a:t>
            </a:r>
            <a:endParaRPr lang="x-none" sz="1286" dirty="0"/>
          </a:p>
        </p:txBody>
      </p:sp>
      <p:sp>
        <p:nvSpPr>
          <p:cNvPr id="85" name="Rectangle 84"/>
          <p:cNvSpPr/>
          <p:nvPr/>
        </p:nvSpPr>
        <p:spPr>
          <a:xfrm>
            <a:off x="4122814" y="5909510"/>
            <a:ext cx="902748" cy="290208"/>
          </a:xfrm>
          <a:prstGeom prst="rect">
            <a:avLst/>
          </a:prstGeom>
        </p:spPr>
        <p:txBody>
          <a:bodyPr wrap="none">
            <a:spAutoFit/>
          </a:bodyPr>
          <a:lstStyle/>
          <a:p>
            <a:pPr algn="ctr"/>
            <a:r>
              <a:rPr lang="en-IN" sz="1286" dirty="0"/>
              <a:t>Possession</a:t>
            </a:r>
            <a:endParaRPr lang="x-none" sz="1286" dirty="0"/>
          </a:p>
        </p:txBody>
      </p:sp>
      <p:sp>
        <p:nvSpPr>
          <p:cNvPr id="86" name="Rectangle 85"/>
          <p:cNvSpPr/>
          <p:nvPr/>
        </p:nvSpPr>
        <p:spPr>
          <a:xfrm>
            <a:off x="6780150" y="5899783"/>
            <a:ext cx="1344892" cy="488082"/>
          </a:xfrm>
          <a:prstGeom prst="rect">
            <a:avLst/>
          </a:prstGeom>
        </p:spPr>
        <p:txBody>
          <a:bodyPr wrap="square">
            <a:spAutoFit/>
          </a:bodyPr>
          <a:lstStyle/>
          <a:p>
            <a:pPr algn="ctr"/>
            <a:r>
              <a:rPr lang="en-IN" sz="1286" dirty="0"/>
              <a:t>Post Possession Assistance</a:t>
            </a:r>
            <a:endParaRPr lang="x-none" sz="1286" dirty="0"/>
          </a:p>
        </p:txBody>
      </p:sp>
      <p:sp>
        <p:nvSpPr>
          <p:cNvPr id="88" name="Shape 1520"/>
          <p:cNvSpPr/>
          <p:nvPr/>
        </p:nvSpPr>
        <p:spPr>
          <a:xfrm rot="16200000">
            <a:off x="5007799" y="488832"/>
            <a:ext cx="0" cy="821434"/>
          </a:xfrm>
          <a:prstGeom prst="line">
            <a:avLst/>
          </a:prstGeom>
          <a:noFill/>
          <a:ln w="177800" cap="rnd">
            <a:solidFill>
              <a:schemeClr val="bg1">
                <a:lumMod val="75000"/>
              </a:schemeClr>
            </a:solidFill>
            <a:prstDash val="solid"/>
            <a:miter lim="800000"/>
          </a:ln>
          <a:effectLst/>
        </p:spPr>
        <p:txBody>
          <a:bodyPr wrap="square" lIns="42152" tIns="42152" rIns="42152" bIns="42152" numCol="1" anchor="t">
            <a:noAutofit/>
          </a:bodyPr>
          <a:lstStyle/>
          <a:p>
            <a:pPr defTabSz="421532">
              <a:lnSpc>
                <a:spcPct val="93000"/>
              </a:lnSpc>
              <a:defRPr sz="2200">
                <a:latin typeface="Times New Roman"/>
                <a:ea typeface="Times New Roman"/>
                <a:cs typeface="Times New Roman"/>
                <a:sym typeface="Times New Roman"/>
              </a:defRPr>
            </a:pPr>
            <a:endParaRPr sz="1571" dirty="0"/>
          </a:p>
        </p:txBody>
      </p:sp>
      <p:sp>
        <p:nvSpPr>
          <p:cNvPr id="89" name="Shape 1520"/>
          <p:cNvSpPr/>
          <p:nvPr/>
        </p:nvSpPr>
        <p:spPr>
          <a:xfrm rot="16200000">
            <a:off x="5085159" y="1093735"/>
            <a:ext cx="0" cy="821434"/>
          </a:xfrm>
          <a:prstGeom prst="line">
            <a:avLst/>
          </a:prstGeom>
          <a:noFill/>
          <a:ln w="177800" cap="rnd">
            <a:solidFill>
              <a:schemeClr val="bg1">
                <a:lumMod val="75000"/>
              </a:schemeClr>
            </a:solidFill>
            <a:prstDash val="solid"/>
            <a:miter lim="800000"/>
          </a:ln>
          <a:effectLst/>
        </p:spPr>
        <p:txBody>
          <a:bodyPr wrap="square" lIns="42152" tIns="42152" rIns="42152" bIns="42152" numCol="1" anchor="t">
            <a:noAutofit/>
          </a:bodyPr>
          <a:lstStyle/>
          <a:p>
            <a:pPr defTabSz="421532">
              <a:lnSpc>
                <a:spcPct val="93000"/>
              </a:lnSpc>
              <a:defRPr sz="2200">
                <a:latin typeface="Times New Roman"/>
                <a:ea typeface="Times New Roman"/>
                <a:cs typeface="Times New Roman"/>
                <a:sym typeface="Times New Roman"/>
              </a:defRPr>
            </a:pPr>
            <a:endParaRPr sz="1571"/>
          </a:p>
        </p:txBody>
      </p:sp>
      <p:sp>
        <p:nvSpPr>
          <p:cNvPr id="90" name="Rectangle 89"/>
          <p:cNvSpPr/>
          <p:nvPr/>
        </p:nvSpPr>
        <p:spPr>
          <a:xfrm>
            <a:off x="4571732" y="549032"/>
            <a:ext cx="1013419" cy="290208"/>
          </a:xfrm>
          <a:prstGeom prst="rect">
            <a:avLst/>
          </a:prstGeom>
        </p:spPr>
        <p:txBody>
          <a:bodyPr wrap="none">
            <a:spAutoFit/>
          </a:bodyPr>
          <a:lstStyle/>
          <a:p>
            <a:pPr algn="ctr"/>
            <a:r>
              <a:rPr lang="en-IN" sz="1286" dirty="0">
                <a:solidFill>
                  <a:srgbClr val="C00000"/>
                </a:solidFill>
              </a:rPr>
              <a:t>Offline Mela</a:t>
            </a:r>
            <a:endParaRPr lang="x-none" sz="1286" dirty="0">
              <a:solidFill>
                <a:srgbClr val="C00000"/>
              </a:solidFill>
            </a:endParaRPr>
          </a:p>
        </p:txBody>
      </p:sp>
      <p:sp>
        <p:nvSpPr>
          <p:cNvPr id="91" name="Rectangle 90"/>
          <p:cNvSpPr/>
          <p:nvPr/>
        </p:nvSpPr>
        <p:spPr>
          <a:xfrm>
            <a:off x="4598086" y="1002569"/>
            <a:ext cx="945758" cy="488082"/>
          </a:xfrm>
          <a:prstGeom prst="rect">
            <a:avLst/>
          </a:prstGeom>
        </p:spPr>
        <p:txBody>
          <a:bodyPr wrap="square">
            <a:spAutoFit/>
          </a:bodyPr>
          <a:lstStyle/>
          <a:p>
            <a:pPr algn="ctr"/>
            <a:r>
              <a:rPr lang="en-IN" sz="1286" dirty="0">
                <a:solidFill>
                  <a:srgbClr val="C00000"/>
                </a:solidFill>
              </a:rPr>
              <a:t>Online Portal</a:t>
            </a:r>
            <a:endParaRPr lang="x-none" sz="1286" dirty="0">
              <a:solidFill>
                <a:srgbClr val="C00000"/>
              </a:solidFill>
            </a:endParaRPr>
          </a:p>
        </p:txBody>
      </p:sp>
      <p:sp>
        <p:nvSpPr>
          <p:cNvPr id="93" name="TextBox 92"/>
          <p:cNvSpPr txBox="1"/>
          <p:nvPr/>
        </p:nvSpPr>
        <p:spPr>
          <a:xfrm>
            <a:off x="4133183" y="2731857"/>
            <a:ext cx="1259416" cy="290208"/>
          </a:xfrm>
          <a:prstGeom prst="rect">
            <a:avLst/>
          </a:prstGeom>
          <a:noFill/>
        </p:spPr>
        <p:txBody>
          <a:bodyPr wrap="square" rtlCol="0">
            <a:spAutoFit/>
          </a:bodyPr>
          <a:lstStyle/>
          <a:p>
            <a:r>
              <a:rPr lang="en-IN" sz="1286" dirty="0">
                <a:solidFill>
                  <a:srgbClr val="C00000"/>
                </a:solidFill>
              </a:rPr>
              <a:t>Pre-Booking</a:t>
            </a:r>
            <a:endParaRPr lang="x-none" sz="1286" dirty="0">
              <a:solidFill>
                <a:srgbClr val="C00000"/>
              </a:solidFill>
            </a:endParaRPr>
          </a:p>
        </p:txBody>
      </p:sp>
      <p:grpSp>
        <p:nvGrpSpPr>
          <p:cNvPr id="95" name="Group 94"/>
          <p:cNvGrpSpPr/>
          <p:nvPr/>
        </p:nvGrpSpPr>
        <p:grpSpPr>
          <a:xfrm>
            <a:off x="1500295" y="1001361"/>
            <a:ext cx="527385" cy="422315"/>
            <a:chOff x="1478497" y="3692303"/>
            <a:chExt cx="738339" cy="591241"/>
          </a:xfrm>
          <a:solidFill>
            <a:schemeClr val="tx1"/>
          </a:solidFill>
        </p:grpSpPr>
        <p:sp>
          <p:nvSpPr>
            <p:cNvPr id="96" name="Shape 2881"/>
            <p:cNvSpPr/>
            <p:nvPr/>
          </p:nvSpPr>
          <p:spPr>
            <a:xfrm>
              <a:off x="2091610" y="3906887"/>
              <a:ext cx="66707" cy="66707"/>
            </a:xfrm>
            <a:custGeom>
              <a:avLst/>
              <a:gdLst/>
              <a:ahLst/>
              <a:cxnLst>
                <a:cxn ang="0">
                  <a:pos x="wd2" y="hd2"/>
                </a:cxn>
                <a:cxn ang="5400000">
                  <a:pos x="wd2" y="hd2"/>
                </a:cxn>
                <a:cxn ang="10800000">
                  <a:pos x="wd2" y="hd2"/>
                </a:cxn>
                <a:cxn ang="16200000">
                  <a:pos x="wd2" y="hd2"/>
                </a:cxn>
              </a:cxnLst>
              <a:rect l="0" t="0" r="r" b="b"/>
              <a:pathLst>
                <a:path w="21600" h="21600" extrusionOk="0">
                  <a:moveTo>
                    <a:pt x="0" y="10879"/>
                  </a:moveTo>
                  <a:cubicBezTo>
                    <a:pt x="0" y="4888"/>
                    <a:pt x="4888" y="0"/>
                    <a:pt x="10879" y="0"/>
                  </a:cubicBezTo>
                  <a:cubicBezTo>
                    <a:pt x="16712" y="0"/>
                    <a:pt x="21600" y="4888"/>
                    <a:pt x="21600" y="10879"/>
                  </a:cubicBezTo>
                  <a:cubicBezTo>
                    <a:pt x="21600" y="16712"/>
                    <a:pt x="16712" y="21600"/>
                    <a:pt x="10879" y="21600"/>
                  </a:cubicBezTo>
                  <a:cubicBezTo>
                    <a:pt x="4888" y="21600"/>
                    <a:pt x="0" y="16712"/>
                    <a:pt x="0" y="10879"/>
                  </a:cubicBezTo>
                </a:path>
              </a:pathLst>
            </a:custGeom>
            <a:grp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sp>
          <p:nvSpPr>
            <p:cNvPr id="97" name="Shape 2882"/>
            <p:cNvSpPr/>
            <p:nvPr/>
          </p:nvSpPr>
          <p:spPr>
            <a:xfrm>
              <a:off x="1846681" y="3694471"/>
              <a:ext cx="94885" cy="94884"/>
            </a:xfrm>
            <a:custGeom>
              <a:avLst/>
              <a:gdLst/>
              <a:ahLst/>
              <a:cxnLst>
                <a:cxn ang="0">
                  <a:pos x="wd2" y="hd2"/>
                </a:cxn>
                <a:cxn ang="5400000">
                  <a:pos x="wd2" y="hd2"/>
                </a:cxn>
                <a:cxn ang="10800000">
                  <a:pos x="wd2" y="hd2"/>
                </a:cxn>
                <a:cxn ang="16200000">
                  <a:pos x="wd2" y="hd2"/>
                </a:cxn>
              </a:cxnLst>
              <a:rect l="0" t="0" r="r" b="b"/>
              <a:pathLst>
                <a:path w="21600" h="21600" extrusionOk="0">
                  <a:moveTo>
                    <a:pt x="0" y="10745"/>
                  </a:moveTo>
                  <a:cubicBezTo>
                    <a:pt x="0" y="4763"/>
                    <a:pt x="4763" y="0"/>
                    <a:pt x="10855" y="0"/>
                  </a:cubicBezTo>
                  <a:cubicBezTo>
                    <a:pt x="16837" y="0"/>
                    <a:pt x="21600" y="4763"/>
                    <a:pt x="21600" y="10745"/>
                  </a:cubicBezTo>
                  <a:cubicBezTo>
                    <a:pt x="21600" y="16726"/>
                    <a:pt x="16726" y="21600"/>
                    <a:pt x="10855" y="21600"/>
                  </a:cubicBezTo>
                  <a:cubicBezTo>
                    <a:pt x="4763" y="21600"/>
                    <a:pt x="0" y="16726"/>
                    <a:pt x="0" y="10745"/>
                  </a:cubicBezTo>
                </a:path>
              </a:pathLst>
            </a:custGeom>
            <a:grp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sp>
          <p:nvSpPr>
            <p:cNvPr id="98" name="Shape 2883"/>
            <p:cNvSpPr/>
            <p:nvPr/>
          </p:nvSpPr>
          <p:spPr>
            <a:xfrm>
              <a:off x="1576686" y="3692303"/>
              <a:ext cx="96107" cy="97049"/>
            </a:xfrm>
            <a:custGeom>
              <a:avLst/>
              <a:gdLst/>
              <a:ahLst/>
              <a:cxnLst>
                <a:cxn ang="0">
                  <a:pos x="wd2" y="hd2"/>
                </a:cxn>
                <a:cxn ang="5400000">
                  <a:pos x="wd2" y="hd2"/>
                </a:cxn>
                <a:cxn ang="10800000">
                  <a:pos x="wd2" y="hd2"/>
                </a:cxn>
                <a:cxn ang="16200000">
                  <a:pos x="wd2" y="hd2"/>
                </a:cxn>
              </a:cxnLst>
              <a:rect l="0" t="0" r="r" b="b"/>
              <a:pathLst>
                <a:path w="21390" h="21600" extrusionOk="0">
                  <a:moveTo>
                    <a:pt x="7" y="10800"/>
                  </a:moveTo>
                  <a:cubicBezTo>
                    <a:pt x="7" y="4909"/>
                    <a:pt x="4783" y="0"/>
                    <a:pt x="10644" y="0"/>
                  </a:cubicBezTo>
                  <a:cubicBezTo>
                    <a:pt x="16506" y="0"/>
                    <a:pt x="21390" y="4800"/>
                    <a:pt x="21390" y="10800"/>
                  </a:cubicBezTo>
                  <a:cubicBezTo>
                    <a:pt x="21390" y="16800"/>
                    <a:pt x="16614" y="21600"/>
                    <a:pt x="10644" y="21600"/>
                  </a:cubicBezTo>
                  <a:cubicBezTo>
                    <a:pt x="4674" y="21600"/>
                    <a:pt x="-210" y="16800"/>
                    <a:pt x="7" y="10800"/>
                  </a:cubicBezTo>
                </a:path>
              </a:pathLst>
            </a:custGeom>
            <a:grp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sp>
          <p:nvSpPr>
            <p:cNvPr id="99" name="Shape 2884"/>
            <p:cNvSpPr/>
            <p:nvPr/>
          </p:nvSpPr>
          <p:spPr>
            <a:xfrm>
              <a:off x="1478497" y="3804315"/>
              <a:ext cx="738339" cy="479229"/>
            </a:xfrm>
            <a:custGeom>
              <a:avLst/>
              <a:gdLst/>
              <a:ahLst/>
              <a:cxnLst>
                <a:cxn ang="0">
                  <a:pos x="wd2" y="hd2"/>
                </a:cxn>
                <a:cxn ang="5400000">
                  <a:pos x="wd2" y="hd2"/>
                </a:cxn>
                <a:cxn ang="10800000">
                  <a:pos x="wd2" y="hd2"/>
                </a:cxn>
                <a:cxn ang="16200000">
                  <a:pos x="wd2" y="hd2"/>
                </a:cxn>
              </a:cxnLst>
              <a:rect l="0" t="0" r="r" b="b"/>
              <a:pathLst>
                <a:path w="21528" h="21534" extrusionOk="0">
                  <a:moveTo>
                    <a:pt x="17520" y="10061"/>
                  </a:moveTo>
                  <a:lnTo>
                    <a:pt x="16103" y="9443"/>
                  </a:lnTo>
                  <a:cubicBezTo>
                    <a:pt x="15874" y="9333"/>
                    <a:pt x="15631" y="8980"/>
                    <a:pt x="15573" y="8671"/>
                  </a:cubicBezTo>
                  <a:lnTo>
                    <a:pt x="14557" y="3045"/>
                  </a:lnTo>
                  <a:lnTo>
                    <a:pt x="14027" y="3045"/>
                  </a:lnTo>
                  <a:lnTo>
                    <a:pt x="14027" y="20100"/>
                  </a:lnTo>
                  <a:cubicBezTo>
                    <a:pt x="14027" y="20806"/>
                    <a:pt x="13641" y="21357"/>
                    <a:pt x="13197" y="21357"/>
                  </a:cubicBezTo>
                  <a:cubicBezTo>
                    <a:pt x="12739" y="21357"/>
                    <a:pt x="12367" y="20806"/>
                    <a:pt x="12367" y="20100"/>
                  </a:cubicBezTo>
                  <a:lnTo>
                    <a:pt x="12367" y="10392"/>
                  </a:lnTo>
                  <a:lnTo>
                    <a:pt x="11766" y="10392"/>
                  </a:lnTo>
                  <a:lnTo>
                    <a:pt x="11766" y="20100"/>
                  </a:lnTo>
                  <a:cubicBezTo>
                    <a:pt x="11766" y="20806"/>
                    <a:pt x="11394" y="21357"/>
                    <a:pt x="10950" y="21357"/>
                  </a:cubicBezTo>
                  <a:cubicBezTo>
                    <a:pt x="10492" y="21357"/>
                    <a:pt x="10120" y="20806"/>
                    <a:pt x="10120" y="20100"/>
                  </a:cubicBezTo>
                  <a:lnTo>
                    <a:pt x="10120" y="3045"/>
                  </a:lnTo>
                  <a:lnTo>
                    <a:pt x="9619" y="3045"/>
                  </a:lnTo>
                  <a:lnTo>
                    <a:pt x="8531" y="8892"/>
                  </a:lnTo>
                  <a:cubicBezTo>
                    <a:pt x="8459" y="9289"/>
                    <a:pt x="8187" y="9598"/>
                    <a:pt x="7915" y="9554"/>
                  </a:cubicBezTo>
                  <a:cubicBezTo>
                    <a:pt x="7643" y="9576"/>
                    <a:pt x="7414" y="9289"/>
                    <a:pt x="7343" y="8892"/>
                  </a:cubicBezTo>
                  <a:lnTo>
                    <a:pt x="6255" y="3045"/>
                  </a:lnTo>
                  <a:lnTo>
                    <a:pt x="5740" y="3045"/>
                  </a:lnTo>
                  <a:lnTo>
                    <a:pt x="7314" y="13150"/>
                  </a:lnTo>
                  <a:lnTo>
                    <a:pt x="5940" y="13150"/>
                  </a:lnTo>
                  <a:lnTo>
                    <a:pt x="5940" y="20321"/>
                  </a:lnTo>
                  <a:cubicBezTo>
                    <a:pt x="5940" y="20894"/>
                    <a:pt x="5625" y="21380"/>
                    <a:pt x="5253" y="21380"/>
                  </a:cubicBezTo>
                  <a:cubicBezTo>
                    <a:pt x="4866" y="21380"/>
                    <a:pt x="4551" y="20894"/>
                    <a:pt x="4551" y="20321"/>
                  </a:cubicBezTo>
                  <a:lnTo>
                    <a:pt x="4551" y="13150"/>
                  </a:lnTo>
                  <a:lnTo>
                    <a:pt x="3979" y="13150"/>
                  </a:lnTo>
                  <a:lnTo>
                    <a:pt x="3979" y="20321"/>
                  </a:lnTo>
                  <a:cubicBezTo>
                    <a:pt x="3979" y="20894"/>
                    <a:pt x="3664" y="21380"/>
                    <a:pt x="3278" y="21380"/>
                  </a:cubicBezTo>
                  <a:cubicBezTo>
                    <a:pt x="2891" y="21380"/>
                    <a:pt x="2590" y="20894"/>
                    <a:pt x="2590" y="20321"/>
                  </a:cubicBezTo>
                  <a:lnTo>
                    <a:pt x="2590" y="13150"/>
                  </a:lnTo>
                  <a:lnTo>
                    <a:pt x="1202" y="13150"/>
                  </a:lnTo>
                  <a:lnTo>
                    <a:pt x="2791" y="3045"/>
                  </a:lnTo>
                  <a:lnTo>
                    <a:pt x="2247" y="3045"/>
                  </a:lnTo>
                  <a:lnTo>
                    <a:pt x="1159" y="8892"/>
                  </a:lnTo>
                  <a:cubicBezTo>
                    <a:pt x="1073" y="9333"/>
                    <a:pt x="730" y="9686"/>
                    <a:pt x="429" y="9554"/>
                  </a:cubicBezTo>
                  <a:cubicBezTo>
                    <a:pt x="100" y="9421"/>
                    <a:pt x="-72" y="8892"/>
                    <a:pt x="28" y="8318"/>
                  </a:cubicBezTo>
                  <a:lnTo>
                    <a:pt x="1145" y="2361"/>
                  </a:lnTo>
                  <a:cubicBezTo>
                    <a:pt x="1603" y="-22"/>
                    <a:pt x="2891" y="22"/>
                    <a:pt x="2891" y="22"/>
                  </a:cubicBezTo>
                  <a:lnTo>
                    <a:pt x="5654" y="22"/>
                  </a:lnTo>
                  <a:cubicBezTo>
                    <a:pt x="5654" y="22"/>
                    <a:pt x="6956" y="-66"/>
                    <a:pt x="7400" y="2339"/>
                  </a:cubicBezTo>
                  <a:lnTo>
                    <a:pt x="7973" y="5428"/>
                  </a:lnTo>
                  <a:lnTo>
                    <a:pt x="8531" y="2339"/>
                  </a:lnTo>
                  <a:cubicBezTo>
                    <a:pt x="8975" y="-66"/>
                    <a:pt x="10277" y="0"/>
                    <a:pt x="10277" y="0"/>
                  </a:cubicBezTo>
                  <a:lnTo>
                    <a:pt x="13856" y="0"/>
                  </a:lnTo>
                  <a:cubicBezTo>
                    <a:pt x="13856" y="0"/>
                    <a:pt x="15144" y="-66"/>
                    <a:pt x="15588" y="2339"/>
                  </a:cubicBezTo>
                  <a:lnTo>
                    <a:pt x="16690" y="8274"/>
                  </a:lnTo>
                  <a:lnTo>
                    <a:pt x="17549" y="8406"/>
                  </a:lnTo>
                  <a:lnTo>
                    <a:pt x="20225" y="8406"/>
                  </a:lnTo>
                  <a:cubicBezTo>
                    <a:pt x="20912" y="8406"/>
                    <a:pt x="21528" y="9245"/>
                    <a:pt x="21528" y="10348"/>
                  </a:cubicBezTo>
                  <a:lnTo>
                    <a:pt x="21528" y="14121"/>
                  </a:lnTo>
                  <a:cubicBezTo>
                    <a:pt x="21528" y="14474"/>
                    <a:pt x="21342" y="14783"/>
                    <a:pt x="21099" y="14783"/>
                  </a:cubicBezTo>
                  <a:cubicBezTo>
                    <a:pt x="20884" y="14783"/>
                    <a:pt x="20669" y="14474"/>
                    <a:pt x="20669" y="14121"/>
                  </a:cubicBezTo>
                  <a:lnTo>
                    <a:pt x="20669" y="10767"/>
                  </a:lnTo>
                  <a:lnTo>
                    <a:pt x="20225" y="10767"/>
                  </a:lnTo>
                  <a:lnTo>
                    <a:pt x="20225" y="20674"/>
                  </a:lnTo>
                  <a:cubicBezTo>
                    <a:pt x="20225" y="21159"/>
                    <a:pt x="19968" y="21534"/>
                    <a:pt x="19653" y="21534"/>
                  </a:cubicBezTo>
                  <a:cubicBezTo>
                    <a:pt x="19324" y="21534"/>
                    <a:pt x="19080" y="21137"/>
                    <a:pt x="19080" y="20674"/>
                  </a:cubicBezTo>
                  <a:lnTo>
                    <a:pt x="19080" y="15378"/>
                  </a:lnTo>
                  <a:lnTo>
                    <a:pt x="18637" y="15378"/>
                  </a:lnTo>
                  <a:lnTo>
                    <a:pt x="18637" y="20674"/>
                  </a:lnTo>
                  <a:cubicBezTo>
                    <a:pt x="18637" y="21159"/>
                    <a:pt x="18379" y="21534"/>
                    <a:pt x="18078" y="21534"/>
                  </a:cubicBezTo>
                  <a:cubicBezTo>
                    <a:pt x="17763" y="21534"/>
                    <a:pt x="17506" y="21137"/>
                    <a:pt x="17506" y="20674"/>
                  </a:cubicBezTo>
                  <a:cubicBezTo>
                    <a:pt x="17520" y="20674"/>
                    <a:pt x="17520" y="10061"/>
                    <a:pt x="17520" y="10061"/>
                  </a:cubicBezTo>
                </a:path>
              </a:pathLst>
            </a:custGeom>
            <a:grp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grpSp>
      <p:sp>
        <p:nvSpPr>
          <p:cNvPr id="100" name="Shape 2951"/>
          <p:cNvSpPr/>
          <p:nvPr/>
        </p:nvSpPr>
        <p:spPr>
          <a:xfrm>
            <a:off x="4458840" y="4938478"/>
            <a:ext cx="302191" cy="41678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2712" y="21600"/>
                </a:lnTo>
                <a:lnTo>
                  <a:pt x="12712" y="17381"/>
                </a:lnTo>
                <a:lnTo>
                  <a:pt x="8913" y="17381"/>
                </a:lnTo>
                <a:lnTo>
                  <a:pt x="8913" y="21600"/>
                </a:lnTo>
                <a:lnTo>
                  <a:pt x="0" y="21600"/>
                </a:lnTo>
                <a:lnTo>
                  <a:pt x="0" y="1454"/>
                </a:lnTo>
                <a:lnTo>
                  <a:pt x="5363" y="1454"/>
                </a:lnTo>
                <a:lnTo>
                  <a:pt x="5363" y="0"/>
                </a:lnTo>
                <a:lnTo>
                  <a:pt x="16262" y="0"/>
                </a:lnTo>
                <a:lnTo>
                  <a:pt x="16262" y="1454"/>
                </a:lnTo>
                <a:lnTo>
                  <a:pt x="21600" y="1454"/>
                </a:lnTo>
                <a:lnTo>
                  <a:pt x="21600" y="21600"/>
                </a:lnTo>
                <a:close/>
                <a:moveTo>
                  <a:pt x="7126" y="11725"/>
                </a:moveTo>
                <a:lnTo>
                  <a:pt x="3575" y="11725"/>
                </a:lnTo>
                <a:lnTo>
                  <a:pt x="3575" y="14292"/>
                </a:lnTo>
                <a:lnTo>
                  <a:pt x="7126" y="14292"/>
                </a:lnTo>
                <a:lnTo>
                  <a:pt x="7126" y="11725"/>
                </a:lnTo>
                <a:close/>
                <a:moveTo>
                  <a:pt x="7126" y="7882"/>
                </a:moveTo>
                <a:lnTo>
                  <a:pt x="3575" y="7882"/>
                </a:lnTo>
                <a:lnTo>
                  <a:pt x="3575" y="10450"/>
                </a:lnTo>
                <a:lnTo>
                  <a:pt x="7126" y="10450"/>
                </a:lnTo>
                <a:lnTo>
                  <a:pt x="7126" y="7882"/>
                </a:lnTo>
                <a:close/>
                <a:moveTo>
                  <a:pt x="7126" y="4040"/>
                </a:moveTo>
                <a:lnTo>
                  <a:pt x="3575" y="4040"/>
                </a:lnTo>
                <a:lnTo>
                  <a:pt x="3575" y="6607"/>
                </a:lnTo>
                <a:lnTo>
                  <a:pt x="7126" y="6607"/>
                </a:lnTo>
                <a:lnTo>
                  <a:pt x="7126" y="4040"/>
                </a:lnTo>
                <a:close/>
                <a:moveTo>
                  <a:pt x="12712" y="11725"/>
                </a:moveTo>
                <a:lnTo>
                  <a:pt x="8913" y="11725"/>
                </a:lnTo>
                <a:lnTo>
                  <a:pt x="8913" y="14292"/>
                </a:lnTo>
                <a:lnTo>
                  <a:pt x="12712" y="14292"/>
                </a:lnTo>
                <a:lnTo>
                  <a:pt x="12712" y="11725"/>
                </a:lnTo>
                <a:close/>
                <a:moveTo>
                  <a:pt x="12662" y="10450"/>
                </a:moveTo>
                <a:lnTo>
                  <a:pt x="12662" y="7882"/>
                </a:lnTo>
                <a:lnTo>
                  <a:pt x="8888" y="7882"/>
                </a:lnTo>
                <a:lnTo>
                  <a:pt x="8888" y="10450"/>
                </a:lnTo>
                <a:lnTo>
                  <a:pt x="12662" y="10450"/>
                </a:lnTo>
                <a:close/>
                <a:moveTo>
                  <a:pt x="12712" y="4040"/>
                </a:moveTo>
                <a:lnTo>
                  <a:pt x="8938" y="4040"/>
                </a:lnTo>
                <a:lnTo>
                  <a:pt x="8938" y="6607"/>
                </a:lnTo>
                <a:lnTo>
                  <a:pt x="12737" y="6607"/>
                </a:lnTo>
                <a:lnTo>
                  <a:pt x="12737" y="4040"/>
                </a:lnTo>
                <a:lnTo>
                  <a:pt x="12712" y="4040"/>
                </a:lnTo>
                <a:close/>
                <a:moveTo>
                  <a:pt x="18050" y="11725"/>
                </a:moveTo>
                <a:lnTo>
                  <a:pt x="14499" y="11725"/>
                </a:lnTo>
                <a:lnTo>
                  <a:pt x="14499" y="14292"/>
                </a:lnTo>
                <a:lnTo>
                  <a:pt x="18050" y="14292"/>
                </a:lnTo>
                <a:lnTo>
                  <a:pt x="18050" y="11725"/>
                </a:lnTo>
                <a:close/>
                <a:moveTo>
                  <a:pt x="18050" y="7882"/>
                </a:moveTo>
                <a:lnTo>
                  <a:pt x="14499" y="7882"/>
                </a:lnTo>
                <a:lnTo>
                  <a:pt x="14499" y="10450"/>
                </a:lnTo>
                <a:lnTo>
                  <a:pt x="18050" y="10450"/>
                </a:lnTo>
                <a:lnTo>
                  <a:pt x="18050" y="7882"/>
                </a:lnTo>
                <a:close/>
                <a:moveTo>
                  <a:pt x="18050" y="4040"/>
                </a:moveTo>
                <a:lnTo>
                  <a:pt x="14499" y="4040"/>
                </a:lnTo>
                <a:lnTo>
                  <a:pt x="14499" y="6607"/>
                </a:lnTo>
                <a:lnTo>
                  <a:pt x="18050" y="6607"/>
                </a:lnTo>
                <a:lnTo>
                  <a:pt x="18050" y="4040"/>
                </a:lnTo>
                <a:close/>
              </a:path>
            </a:pathLst>
          </a:custGeom>
          <a:solidFill>
            <a:schemeClr val="tx1"/>
          </a:solid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sp>
        <p:nvSpPr>
          <p:cNvPr id="101" name="Shape 2965"/>
          <p:cNvSpPr/>
          <p:nvPr/>
        </p:nvSpPr>
        <p:spPr>
          <a:xfrm>
            <a:off x="4319571" y="3018044"/>
            <a:ext cx="503246" cy="414143"/>
          </a:xfrm>
          <a:custGeom>
            <a:avLst/>
            <a:gdLst/>
            <a:ahLst/>
            <a:cxnLst>
              <a:cxn ang="0">
                <a:pos x="wd2" y="hd2"/>
              </a:cxn>
              <a:cxn ang="5400000">
                <a:pos x="wd2" y="hd2"/>
              </a:cxn>
              <a:cxn ang="10800000">
                <a:pos x="wd2" y="hd2"/>
              </a:cxn>
              <a:cxn ang="16200000">
                <a:pos x="wd2" y="hd2"/>
              </a:cxn>
            </a:cxnLst>
            <a:rect l="0" t="0" r="r" b="b"/>
            <a:pathLst>
              <a:path w="21508" h="21542" extrusionOk="0">
                <a:moveTo>
                  <a:pt x="21409" y="5972"/>
                </a:moveTo>
                <a:lnTo>
                  <a:pt x="19763" y="8186"/>
                </a:lnTo>
                <a:lnTo>
                  <a:pt x="18666" y="10220"/>
                </a:lnTo>
                <a:cubicBezTo>
                  <a:pt x="18473" y="10526"/>
                  <a:pt x="18266" y="10760"/>
                  <a:pt x="18029" y="10994"/>
                </a:cubicBezTo>
                <a:cubicBezTo>
                  <a:pt x="17732" y="11282"/>
                  <a:pt x="17421" y="11498"/>
                  <a:pt x="17080" y="11678"/>
                </a:cubicBezTo>
                <a:cubicBezTo>
                  <a:pt x="16887" y="11768"/>
                  <a:pt x="16680" y="11840"/>
                  <a:pt x="16472" y="11894"/>
                </a:cubicBezTo>
                <a:cubicBezTo>
                  <a:pt x="16472" y="11894"/>
                  <a:pt x="16472" y="11894"/>
                  <a:pt x="16457" y="11894"/>
                </a:cubicBezTo>
                <a:cubicBezTo>
                  <a:pt x="16264" y="11930"/>
                  <a:pt x="16087" y="11984"/>
                  <a:pt x="15879" y="11984"/>
                </a:cubicBezTo>
                <a:cubicBezTo>
                  <a:pt x="16087" y="11984"/>
                  <a:pt x="16279" y="11930"/>
                  <a:pt x="16472" y="11894"/>
                </a:cubicBezTo>
                <a:cubicBezTo>
                  <a:pt x="16472" y="11894"/>
                  <a:pt x="16472" y="11894"/>
                  <a:pt x="16487" y="11894"/>
                </a:cubicBezTo>
                <a:lnTo>
                  <a:pt x="17273" y="12848"/>
                </a:lnTo>
                <a:cubicBezTo>
                  <a:pt x="17273" y="12848"/>
                  <a:pt x="17273" y="12866"/>
                  <a:pt x="17287" y="12866"/>
                </a:cubicBezTo>
                <a:cubicBezTo>
                  <a:pt x="17539" y="13172"/>
                  <a:pt x="17717" y="13586"/>
                  <a:pt x="17717" y="14054"/>
                </a:cubicBezTo>
                <a:cubicBezTo>
                  <a:pt x="17717" y="14972"/>
                  <a:pt x="17110" y="15692"/>
                  <a:pt x="16368" y="15692"/>
                </a:cubicBezTo>
                <a:cubicBezTo>
                  <a:pt x="16294" y="15692"/>
                  <a:pt x="16220" y="15692"/>
                  <a:pt x="16131" y="15674"/>
                </a:cubicBezTo>
                <a:cubicBezTo>
                  <a:pt x="16146" y="15782"/>
                  <a:pt x="16146" y="15872"/>
                  <a:pt x="16146" y="15980"/>
                </a:cubicBezTo>
                <a:cubicBezTo>
                  <a:pt x="16146" y="16898"/>
                  <a:pt x="15538" y="17618"/>
                  <a:pt x="14797" y="17618"/>
                </a:cubicBezTo>
                <a:cubicBezTo>
                  <a:pt x="14708" y="17618"/>
                  <a:pt x="14619" y="17618"/>
                  <a:pt x="14545" y="17600"/>
                </a:cubicBezTo>
                <a:cubicBezTo>
                  <a:pt x="14545" y="17690"/>
                  <a:pt x="14560" y="17780"/>
                  <a:pt x="14560" y="17888"/>
                </a:cubicBezTo>
                <a:cubicBezTo>
                  <a:pt x="14560" y="18788"/>
                  <a:pt x="13952" y="19526"/>
                  <a:pt x="13211" y="19526"/>
                </a:cubicBezTo>
                <a:cubicBezTo>
                  <a:pt x="13136" y="19526"/>
                  <a:pt x="13062" y="19526"/>
                  <a:pt x="12973" y="19508"/>
                </a:cubicBezTo>
                <a:cubicBezTo>
                  <a:pt x="12988" y="19616"/>
                  <a:pt x="12988" y="19706"/>
                  <a:pt x="12988" y="19814"/>
                </a:cubicBezTo>
                <a:cubicBezTo>
                  <a:pt x="12988" y="20714"/>
                  <a:pt x="12395" y="21452"/>
                  <a:pt x="11639" y="21452"/>
                </a:cubicBezTo>
                <a:cubicBezTo>
                  <a:pt x="11254" y="21452"/>
                  <a:pt x="10898" y="21236"/>
                  <a:pt x="10646" y="20912"/>
                </a:cubicBezTo>
                <a:cubicBezTo>
                  <a:pt x="10616" y="20894"/>
                  <a:pt x="10601" y="20876"/>
                  <a:pt x="10587" y="20858"/>
                </a:cubicBezTo>
                <a:lnTo>
                  <a:pt x="9430" y="19436"/>
                </a:lnTo>
                <a:lnTo>
                  <a:pt x="8215" y="20912"/>
                </a:lnTo>
                <a:cubicBezTo>
                  <a:pt x="7977" y="21308"/>
                  <a:pt x="7607" y="21542"/>
                  <a:pt x="7177" y="21542"/>
                </a:cubicBezTo>
                <a:cubicBezTo>
                  <a:pt x="6450" y="21542"/>
                  <a:pt x="5887" y="20822"/>
                  <a:pt x="5887" y="19958"/>
                </a:cubicBezTo>
                <a:cubicBezTo>
                  <a:pt x="5887" y="19832"/>
                  <a:pt x="5887" y="19706"/>
                  <a:pt x="5917" y="19580"/>
                </a:cubicBezTo>
                <a:cubicBezTo>
                  <a:pt x="5813" y="19598"/>
                  <a:pt x="5709" y="19616"/>
                  <a:pt x="5590" y="19616"/>
                </a:cubicBezTo>
                <a:cubicBezTo>
                  <a:pt x="4864" y="19616"/>
                  <a:pt x="4301" y="18896"/>
                  <a:pt x="4301" y="18032"/>
                </a:cubicBezTo>
                <a:cubicBezTo>
                  <a:pt x="4301" y="17906"/>
                  <a:pt x="4301" y="17798"/>
                  <a:pt x="4330" y="17690"/>
                </a:cubicBezTo>
                <a:cubicBezTo>
                  <a:pt x="4227" y="17708"/>
                  <a:pt x="4123" y="17726"/>
                  <a:pt x="4004" y="17726"/>
                </a:cubicBezTo>
                <a:cubicBezTo>
                  <a:pt x="3278" y="17726"/>
                  <a:pt x="2714" y="17024"/>
                  <a:pt x="2714" y="16160"/>
                </a:cubicBezTo>
                <a:cubicBezTo>
                  <a:pt x="2714" y="16016"/>
                  <a:pt x="2714" y="15890"/>
                  <a:pt x="2744" y="15782"/>
                </a:cubicBezTo>
                <a:cubicBezTo>
                  <a:pt x="2655" y="15800"/>
                  <a:pt x="2566" y="15800"/>
                  <a:pt x="2477" y="15800"/>
                </a:cubicBezTo>
                <a:cubicBezTo>
                  <a:pt x="1751" y="15800"/>
                  <a:pt x="1173" y="15098"/>
                  <a:pt x="1173" y="14234"/>
                </a:cubicBezTo>
                <a:cubicBezTo>
                  <a:pt x="1173" y="13910"/>
                  <a:pt x="1262" y="13586"/>
                  <a:pt x="1410" y="13316"/>
                </a:cubicBezTo>
                <a:cubicBezTo>
                  <a:pt x="1410" y="13298"/>
                  <a:pt x="1410" y="13280"/>
                  <a:pt x="1425" y="13280"/>
                </a:cubicBezTo>
                <a:cubicBezTo>
                  <a:pt x="1439" y="13262"/>
                  <a:pt x="1484" y="13208"/>
                  <a:pt x="1514" y="13172"/>
                </a:cubicBezTo>
                <a:cubicBezTo>
                  <a:pt x="1543" y="13118"/>
                  <a:pt x="1573" y="13064"/>
                  <a:pt x="1617" y="13028"/>
                </a:cubicBezTo>
                <a:cubicBezTo>
                  <a:pt x="1958" y="12578"/>
                  <a:pt x="2522" y="11930"/>
                  <a:pt x="2907" y="11480"/>
                </a:cubicBezTo>
                <a:lnTo>
                  <a:pt x="135" y="8150"/>
                </a:lnTo>
                <a:cubicBezTo>
                  <a:pt x="1" y="7970"/>
                  <a:pt x="-43" y="7736"/>
                  <a:pt x="46" y="7610"/>
                </a:cubicBezTo>
                <a:cubicBezTo>
                  <a:pt x="165" y="7502"/>
                  <a:pt x="342" y="7538"/>
                  <a:pt x="491" y="7718"/>
                </a:cubicBezTo>
                <a:lnTo>
                  <a:pt x="3263" y="11048"/>
                </a:lnTo>
                <a:cubicBezTo>
                  <a:pt x="3485" y="10742"/>
                  <a:pt x="3826" y="10544"/>
                  <a:pt x="4212" y="10544"/>
                </a:cubicBezTo>
                <a:cubicBezTo>
                  <a:pt x="4938" y="10544"/>
                  <a:pt x="5502" y="11264"/>
                  <a:pt x="5502" y="12128"/>
                </a:cubicBezTo>
                <a:cubicBezTo>
                  <a:pt x="5502" y="12254"/>
                  <a:pt x="5502" y="12380"/>
                  <a:pt x="5472" y="12488"/>
                </a:cubicBezTo>
                <a:cubicBezTo>
                  <a:pt x="5561" y="12470"/>
                  <a:pt x="5650" y="12470"/>
                  <a:pt x="5739" y="12470"/>
                </a:cubicBezTo>
                <a:cubicBezTo>
                  <a:pt x="6465" y="12470"/>
                  <a:pt x="7043" y="13190"/>
                  <a:pt x="7043" y="14054"/>
                </a:cubicBezTo>
                <a:cubicBezTo>
                  <a:pt x="7043" y="14180"/>
                  <a:pt x="7043" y="14288"/>
                  <a:pt x="6999" y="14396"/>
                </a:cubicBezTo>
                <a:cubicBezTo>
                  <a:pt x="7117" y="14378"/>
                  <a:pt x="7221" y="14360"/>
                  <a:pt x="7325" y="14360"/>
                </a:cubicBezTo>
                <a:cubicBezTo>
                  <a:pt x="8051" y="14360"/>
                  <a:pt x="8630" y="15080"/>
                  <a:pt x="8630" y="15944"/>
                </a:cubicBezTo>
                <a:cubicBezTo>
                  <a:pt x="8630" y="16070"/>
                  <a:pt x="8630" y="16196"/>
                  <a:pt x="8585" y="16322"/>
                </a:cubicBezTo>
                <a:cubicBezTo>
                  <a:pt x="8704" y="16304"/>
                  <a:pt x="8808" y="16286"/>
                  <a:pt x="8911" y="16286"/>
                </a:cubicBezTo>
                <a:cubicBezTo>
                  <a:pt x="9638" y="16286"/>
                  <a:pt x="10216" y="17006"/>
                  <a:pt x="10216" y="17870"/>
                </a:cubicBezTo>
                <a:cubicBezTo>
                  <a:pt x="10216" y="18230"/>
                  <a:pt x="10112" y="18608"/>
                  <a:pt x="9934" y="18860"/>
                </a:cubicBezTo>
                <a:cubicBezTo>
                  <a:pt x="9934" y="18860"/>
                  <a:pt x="9934" y="18878"/>
                  <a:pt x="9905" y="18878"/>
                </a:cubicBezTo>
                <a:lnTo>
                  <a:pt x="9816" y="18986"/>
                </a:lnTo>
                <a:lnTo>
                  <a:pt x="11002" y="20426"/>
                </a:lnTo>
                <a:cubicBezTo>
                  <a:pt x="11165" y="20678"/>
                  <a:pt x="11402" y="20822"/>
                  <a:pt x="11698" y="20822"/>
                </a:cubicBezTo>
                <a:cubicBezTo>
                  <a:pt x="12173" y="20822"/>
                  <a:pt x="12543" y="20354"/>
                  <a:pt x="12543" y="19796"/>
                </a:cubicBezTo>
                <a:cubicBezTo>
                  <a:pt x="12543" y="19508"/>
                  <a:pt x="12454" y="19256"/>
                  <a:pt x="12306" y="19076"/>
                </a:cubicBezTo>
                <a:cubicBezTo>
                  <a:pt x="12247" y="19040"/>
                  <a:pt x="12217" y="18968"/>
                  <a:pt x="12173" y="18896"/>
                </a:cubicBezTo>
                <a:lnTo>
                  <a:pt x="11565" y="18176"/>
                </a:lnTo>
                <a:lnTo>
                  <a:pt x="10142" y="16430"/>
                </a:lnTo>
                <a:cubicBezTo>
                  <a:pt x="10053" y="16322"/>
                  <a:pt x="10053" y="16124"/>
                  <a:pt x="10142" y="16016"/>
                </a:cubicBezTo>
                <a:cubicBezTo>
                  <a:pt x="10231" y="15908"/>
                  <a:pt x="10394" y="15908"/>
                  <a:pt x="10483" y="16016"/>
                </a:cubicBezTo>
                <a:lnTo>
                  <a:pt x="11876" y="17708"/>
                </a:lnTo>
                <a:lnTo>
                  <a:pt x="12425" y="18392"/>
                </a:lnTo>
                <a:lnTo>
                  <a:pt x="12529" y="18518"/>
                </a:lnTo>
                <a:cubicBezTo>
                  <a:pt x="12692" y="18770"/>
                  <a:pt x="12944" y="18932"/>
                  <a:pt x="13225" y="18932"/>
                </a:cubicBezTo>
                <a:cubicBezTo>
                  <a:pt x="13715" y="18932"/>
                  <a:pt x="14085" y="18446"/>
                  <a:pt x="14085" y="17888"/>
                </a:cubicBezTo>
                <a:cubicBezTo>
                  <a:pt x="14085" y="17600"/>
                  <a:pt x="13996" y="17348"/>
                  <a:pt x="13833" y="17168"/>
                </a:cubicBezTo>
                <a:cubicBezTo>
                  <a:pt x="13804" y="17132"/>
                  <a:pt x="13759" y="17078"/>
                  <a:pt x="13729" y="17042"/>
                </a:cubicBezTo>
                <a:lnTo>
                  <a:pt x="13077" y="16268"/>
                </a:lnTo>
                <a:lnTo>
                  <a:pt x="11713" y="14594"/>
                </a:lnTo>
                <a:cubicBezTo>
                  <a:pt x="11624" y="14486"/>
                  <a:pt x="11624" y="14288"/>
                  <a:pt x="11713" y="14180"/>
                </a:cubicBezTo>
                <a:cubicBezTo>
                  <a:pt x="11802" y="14072"/>
                  <a:pt x="11965" y="14072"/>
                  <a:pt x="12054" y="14180"/>
                </a:cubicBezTo>
                <a:lnTo>
                  <a:pt x="13418" y="15854"/>
                </a:lnTo>
                <a:lnTo>
                  <a:pt x="13996" y="16538"/>
                </a:lnTo>
                <a:lnTo>
                  <a:pt x="14085" y="16646"/>
                </a:lnTo>
                <a:cubicBezTo>
                  <a:pt x="14248" y="16916"/>
                  <a:pt x="14485" y="17060"/>
                  <a:pt x="14782" y="17060"/>
                </a:cubicBezTo>
                <a:cubicBezTo>
                  <a:pt x="15256" y="17060"/>
                  <a:pt x="15627" y="16592"/>
                  <a:pt x="15627" y="16016"/>
                </a:cubicBezTo>
                <a:cubicBezTo>
                  <a:pt x="15627" y="15746"/>
                  <a:pt x="15538" y="15476"/>
                  <a:pt x="15390" y="15314"/>
                </a:cubicBezTo>
                <a:cubicBezTo>
                  <a:pt x="15331" y="15260"/>
                  <a:pt x="15301" y="15206"/>
                  <a:pt x="15256" y="15134"/>
                </a:cubicBezTo>
                <a:lnTo>
                  <a:pt x="13314" y="12776"/>
                </a:lnTo>
                <a:cubicBezTo>
                  <a:pt x="13225" y="12668"/>
                  <a:pt x="13225" y="12470"/>
                  <a:pt x="13314" y="12362"/>
                </a:cubicBezTo>
                <a:cubicBezTo>
                  <a:pt x="13403" y="12254"/>
                  <a:pt x="13566" y="12254"/>
                  <a:pt x="13655" y="12362"/>
                </a:cubicBezTo>
                <a:lnTo>
                  <a:pt x="15597" y="14720"/>
                </a:lnTo>
                <a:lnTo>
                  <a:pt x="15627" y="14774"/>
                </a:lnTo>
                <a:cubicBezTo>
                  <a:pt x="15790" y="15026"/>
                  <a:pt x="16042" y="15188"/>
                  <a:pt x="16324" y="15188"/>
                </a:cubicBezTo>
                <a:cubicBezTo>
                  <a:pt x="16813" y="15188"/>
                  <a:pt x="17184" y="14702"/>
                  <a:pt x="17184" y="14144"/>
                </a:cubicBezTo>
                <a:cubicBezTo>
                  <a:pt x="17184" y="13874"/>
                  <a:pt x="17110" y="13640"/>
                  <a:pt x="16976" y="13478"/>
                </a:cubicBezTo>
                <a:lnTo>
                  <a:pt x="14901" y="10958"/>
                </a:lnTo>
                <a:cubicBezTo>
                  <a:pt x="14886" y="10940"/>
                  <a:pt x="14871" y="10886"/>
                  <a:pt x="14856" y="10868"/>
                </a:cubicBezTo>
                <a:lnTo>
                  <a:pt x="11787" y="7142"/>
                </a:lnTo>
                <a:lnTo>
                  <a:pt x="11298" y="6566"/>
                </a:lnTo>
                <a:cubicBezTo>
                  <a:pt x="11268" y="6512"/>
                  <a:pt x="11254" y="6476"/>
                  <a:pt x="11224" y="6440"/>
                </a:cubicBezTo>
                <a:cubicBezTo>
                  <a:pt x="11224" y="6404"/>
                  <a:pt x="11209" y="6386"/>
                  <a:pt x="11209" y="6368"/>
                </a:cubicBezTo>
                <a:cubicBezTo>
                  <a:pt x="10957" y="5738"/>
                  <a:pt x="10394" y="5324"/>
                  <a:pt x="9771" y="5324"/>
                </a:cubicBezTo>
                <a:cubicBezTo>
                  <a:pt x="9401" y="5324"/>
                  <a:pt x="9030" y="5504"/>
                  <a:pt x="8748" y="5756"/>
                </a:cubicBezTo>
                <a:lnTo>
                  <a:pt x="8748" y="5792"/>
                </a:lnTo>
                <a:lnTo>
                  <a:pt x="8215" y="8618"/>
                </a:lnTo>
                <a:cubicBezTo>
                  <a:pt x="8215" y="8690"/>
                  <a:pt x="8200" y="8744"/>
                  <a:pt x="8170" y="8816"/>
                </a:cubicBezTo>
                <a:cubicBezTo>
                  <a:pt x="8007" y="9392"/>
                  <a:pt x="7533" y="9824"/>
                  <a:pt x="6984" y="9824"/>
                </a:cubicBezTo>
                <a:cubicBezTo>
                  <a:pt x="6302" y="9824"/>
                  <a:pt x="5754" y="9158"/>
                  <a:pt x="5754" y="8330"/>
                </a:cubicBezTo>
                <a:cubicBezTo>
                  <a:pt x="5754" y="8258"/>
                  <a:pt x="5754" y="8150"/>
                  <a:pt x="5768" y="8060"/>
                </a:cubicBezTo>
                <a:cubicBezTo>
                  <a:pt x="5768" y="8042"/>
                  <a:pt x="5768" y="7988"/>
                  <a:pt x="5798" y="7952"/>
                </a:cubicBezTo>
                <a:cubicBezTo>
                  <a:pt x="6095" y="6386"/>
                  <a:pt x="6984" y="1670"/>
                  <a:pt x="6984" y="1670"/>
                </a:cubicBezTo>
                <a:cubicBezTo>
                  <a:pt x="6999" y="1580"/>
                  <a:pt x="7043" y="1472"/>
                  <a:pt x="7073" y="1418"/>
                </a:cubicBezTo>
                <a:cubicBezTo>
                  <a:pt x="7251" y="806"/>
                  <a:pt x="7740" y="374"/>
                  <a:pt x="8303" y="374"/>
                </a:cubicBezTo>
                <a:cubicBezTo>
                  <a:pt x="8481" y="374"/>
                  <a:pt x="8644" y="410"/>
                  <a:pt x="8808" y="500"/>
                </a:cubicBezTo>
                <a:lnTo>
                  <a:pt x="14574" y="2066"/>
                </a:lnTo>
                <a:lnTo>
                  <a:pt x="16012" y="158"/>
                </a:lnTo>
                <a:cubicBezTo>
                  <a:pt x="16176" y="-40"/>
                  <a:pt x="16413" y="-58"/>
                  <a:pt x="16576" y="140"/>
                </a:cubicBezTo>
                <a:lnTo>
                  <a:pt x="21335" y="5378"/>
                </a:lnTo>
                <a:cubicBezTo>
                  <a:pt x="21542" y="5468"/>
                  <a:pt x="21557" y="5756"/>
                  <a:pt x="21409" y="5972"/>
                </a:cubicBezTo>
              </a:path>
            </a:pathLst>
          </a:custGeom>
          <a:solidFill>
            <a:schemeClr val="tx1"/>
          </a:solid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sp>
        <p:nvSpPr>
          <p:cNvPr id="103" name="Shape 2947"/>
          <p:cNvSpPr/>
          <p:nvPr/>
        </p:nvSpPr>
        <p:spPr>
          <a:xfrm>
            <a:off x="4296796" y="1063513"/>
            <a:ext cx="416121" cy="421978"/>
          </a:xfrm>
          <a:custGeom>
            <a:avLst/>
            <a:gdLst/>
            <a:ahLst/>
            <a:cxnLst>
              <a:cxn ang="0">
                <a:pos x="wd2" y="hd2"/>
              </a:cxn>
              <a:cxn ang="5400000">
                <a:pos x="wd2" y="hd2"/>
              </a:cxn>
              <a:cxn ang="10800000">
                <a:pos x="wd2" y="hd2"/>
              </a:cxn>
              <a:cxn ang="16200000">
                <a:pos x="wd2" y="hd2"/>
              </a:cxn>
            </a:cxnLst>
            <a:rect l="0" t="0" r="r" b="b"/>
            <a:pathLst>
              <a:path w="21600" h="21583" extrusionOk="0">
                <a:moveTo>
                  <a:pt x="9067" y="9285"/>
                </a:moveTo>
                <a:lnTo>
                  <a:pt x="9559" y="9267"/>
                </a:lnTo>
                <a:lnTo>
                  <a:pt x="9559" y="12333"/>
                </a:lnTo>
                <a:lnTo>
                  <a:pt x="21582" y="12333"/>
                </a:lnTo>
                <a:lnTo>
                  <a:pt x="21582" y="13121"/>
                </a:lnTo>
                <a:lnTo>
                  <a:pt x="15197" y="13121"/>
                </a:lnTo>
                <a:lnTo>
                  <a:pt x="15197" y="18606"/>
                </a:lnTo>
                <a:lnTo>
                  <a:pt x="17787" y="21152"/>
                </a:lnTo>
                <a:lnTo>
                  <a:pt x="16966" y="21152"/>
                </a:lnTo>
                <a:lnTo>
                  <a:pt x="15197" y="19413"/>
                </a:lnTo>
                <a:lnTo>
                  <a:pt x="15197" y="21152"/>
                </a:lnTo>
                <a:lnTo>
                  <a:pt x="14595" y="21152"/>
                </a:lnTo>
                <a:lnTo>
                  <a:pt x="14595" y="19413"/>
                </a:lnTo>
                <a:lnTo>
                  <a:pt x="12843" y="21152"/>
                </a:lnTo>
                <a:lnTo>
                  <a:pt x="12022" y="21152"/>
                </a:lnTo>
                <a:lnTo>
                  <a:pt x="14595" y="18606"/>
                </a:lnTo>
                <a:lnTo>
                  <a:pt x="14595" y="13121"/>
                </a:lnTo>
                <a:lnTo>
                  <a:pt x="8556" y="13121"/>
                </a:lnTo>
                <a:lnTo>
                  <a:pt x="8556" y="12333"/>
                </a:lnTo>
                <a:lnTo>
                  <a:pt x="9103" y="12333"/>
                </a:lnTo>
                <a:lnTo>
                  <a:pt x="9067" y="9285"/>
                </a:lnTo>
                <a:close/>
                <a:moveTo>
                  <a:pt x="9103" y="6184"/>
                </a:moveTo>
                <a:lnTo>
                  <a:pt x="9103" y="2707"/>
                </a:lnTo>
                <a:lnTo>
                  <a:pt x="8556" y="2707"/>
                </a:lnTo>
                <a:lnTo>
                  <a:pt x="8556" y="1918"/>
                </a:lnTo>
                <a:lnTo>
                  <a:pt x="21600" y="1918"/>
                </a:lnTo>
                <a:lnTo>
                  <a:pt x="21600" y="2707"/>
                </a:lnTo>
                <a:lnTo>
                  <a:pt x="9559" y="2707"/>
                </a:lnTo>
                <a:lnTo>
                  <a:pt x="9505" y="6794"/>
                </a:lnTo>
                <a:lnTo>
                  <a:pt x="9103" y="6184"/>
                </a:lnTo>
                <a:close/>
                <a:moveTo>
                  <a:pt x="20542" y="12333"/>
                </a:moveTo>
                <a:lnTo>
                  <a:pt x="21034" y="12333"/>
                </a:lnTo>
                <a:lnTo>
                  <a:pt x="21034" y="2707"/>
                </a:lnTo>
                <a:lnTo>
                  <a:pt x="20542" y="2707"/>
                </a:lnTo>
                <a:lnTo>
                  <a:pt x="20542" y="12333"/>
                </a:lnTo>
                <a:close/>
                <a:moveTo>
                  <a:pt x="11913" y="11293"/>
                </a:moveTo>
                <a:lnTo>
                  <a:pt x="13026" y="11293"/>
                </a:lnTo>
                <a:lnTo>
                  <a:pt x="13026" y="9500"/>
                </a:lnTo>
                <a:lnTo>
                  <a:pt x="11913" y="9500"/>
                </a:lnTo>
                <a:lnTo>
                  <a:pt x="11913" y="11293"/>
                </a:lnTo>
                <a:close/>
                <a:moveTo>
                  <a:pt x="13774" y="11293"/>
                </a:moveTo>
                <a:lnTo>
                  <a:pt x="14886" y="11293"/>
                </a:lnTo>
                <a:lnTo>
                  <a:pt x="14886" y="7708"/>
                </a:lnTo>
                <a:lnTo>
                  <a:pt x="13774" y="7708"/>
                </a:lnTo>
                <a:lnTo>
                  <a:pt x="13774" y="11293"/>
                </a:lnTo>
                <a:close/>
                <a:moveTo>
                  <a:pt x="15634" y="11293"/>
                </a:moveTo>
                <a:lnTo>
                  <a:pt x="16747" y="11293"/>
                </a:lnTo>
                <a:lnTo>
                  <a:pt x="16747" y="7027"/>
                </a:lnTo>
                <a:lnTo>
                  <a:pt x="15634" y="7027"/>
                </a:lnTo>
                <a:lnTo>
                  <a:pt x="15634" y="11293"/>
                </a:lnTo>
                <a:close/>
                <a:moveTo>
                  <a:pt x="17495" y="11293"/>
                </a:moveTo>
                <a:lnTo>
                  <a:pt x="18626" y="11293"/>
                </a:lnTo>
                <a:lnTo>
                  <a:pt x="18626" y="5342"/>
                </a:lnTo>
                <a:lnTo>
                  <a:pt x="17495" y="5342"/>
                </a:lnTo>
                <a:lnTo>
                  <a:pt x="17495" y="11293"/>
                </a:lnTo>
                <a:close/>
                <a:moveTo>
                  <a:pt x="2773" y="1810"/>
                </a:moveTo>
                <a:cubicBezTo>
                  <a:pt x="2773" y="825"/>
                  <a:pt x="3594" y="0"/>
                  <a:pt x="4616" y="0"/>
                </a:cubicBezTo>
                <a:cubicBezTo>
                  <a:pt x="5637" y="0"/>
                  <a:pt x="6458" y="789"/>
                  <a:pt x="6458" y="1810"/>
                </a:cubicBezTo>
                <a:cubicBezTo>
                  <a:pt x="6458" y="2796"/>
                  <a:pt x="5655" y="3621"/>
                  <a:pt x="4616" y="3621"/>
                </a:cubicBezTo>
                <a:cubicBezTo>
                  <a:pt x="3612" y="3603"/>
                  <a:pt x="2773" y="2814"/>
                  <a:pt x="2773" y="1810"/>
                </a:cubicBezTo>
                <a:close/>
                <a:moveTo>
                  <a:pt x="9231" y="8855"/>
                </a:moveTo>
                <a:lnTo>
                  <a:pt x="8903" y="8855"/>
                </a:lnTo>
                <a:cubicBezTo>
                  <a:pt x="8629" y="8855"/>
                  <a:pt x="8337" y="8765"/>
                  <a:pt x="8136" y="8497"/>
                </a:cubicBezTo>
                <a:lnTo>
                  <a:pt x="6878" y="6722"/>
                </a:lnTo>
                <a:lnTo>
                  <a:pt x="6859" y="20542"/>
                </a:lnTo>
                <a:cubicBezTo>
                  <a:pt x="6859" y="21224"/>
                  <a:pt x="6349" y="21582"/>
                  <a:pt x="5856" y="21582"/>
                </a:cubicBezTo>
                <a:cubicBezTo>
                  <a:pt x="5327" y="21582"/>
                  <a:pt x="4798" y="21224"/>
                  <a:pt x="4798" y="20524"/>
                </a:cubicBezTo>
                <a:lnTo>
                  <a:pt x="4780" y="12476"/>
                </a:lnTo>
                <a:lnTo>
                  <a:pt x="4470" y="12476"/>
                </a:lnTo>
                <a:lnTo>
                  <a:pt x="4451" y="20524"/>
                </a:lnTo>
                <a:cubicBezTo>
                  <a:pt x="4451" y="21259"/>
                  <a:pt x="3868" y="21600"/>
                  <a:pt x="3357" y="21582"/>
                </a:cubicBezTo>
                <a:cubicBezTo>
                  <a:pt x="2864" y="21528"/>
                  <a:pt x="2390" y="21206"/>
                  <a:pt x="2390" y="20542"/>
                </a:cubicBezTo>
                <a:lnTo>
                  <a:pt x="2353" y="6722"/>
                </a:lnTo>
                <a:lnTo>
                  <a:pt x="1624" y="7762"/>
                </a:lnTo>
                <a:lnTo>
                  <a:pt x="1624" y="11723"/>
                </a:lnTo>
                <a:cubicBezTo>
                  <a:pt x="1624" y="12153"/>
                  <a:pt x="1241" y="12530"/>
                  <a:pt x="803" y="12530"/>
                </a:cubicBezTo>
                <a:cubicBezTo>
                  <a:pt x="365" y="12530"/>
                  <a:pt x="0" y="12153"/>
                  <a:pt x="0" y="11723"/>
                </a:cubicBezTo>
                <a:lnTo>
                  <a:pt x="0" y="7134"/>
                </a:lnTo>
                <a:lnTo>
                  <a:pt x="1551" y="4894"/>
                </a:lnTo>
                <a:cubicBezTo>
                  <a:pt x="2025" y="4248"/>
                  <a:pt x="2609" y="3926"/>
                  <a:pt x="3375" y="3926"/>
                </a:cubicBezTo>
                <a:lnTo>
                  <a:pt x="5820" y="3926"/>
                </a:lnTo>
                <a:cubicBezTo>
                  <a:pt x="6604" y="3926"/>
                  <a:pt x="7170" y="4195"/>
                  <a:pt x="7644" y="4894"/>
                </a:cubicBezTo>
                <a:lnTo>
                  <a:pt x="9231" y="7152"/>
                </a:lnTo>
                <a:lnTo>
                  <a:pt x="9322" y="7260"/>
                </a:lnTo>
                <a:lnTo>
                  <a:pt x="12186" y="7260"/>
                </a:lnTo>
                <a:cubicBezTo>
                  <a:pt x="13336" y="7260"/>
                  <a:pt x="13263" y="8855"/>
                  <a:pt x="12241" y="8855"/>
                </a:cubicBezTo>
                <a:lnTo>
                  <a:pt x="9231" y="8855"/>
                </a:lnTo>
                <a:close/>
              </a:path>
            </a:pathLst>
          </a:custGeom>
          <a:solidFill>
            <a:schemeClr val="tx1"/>
          </a:solid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pic>
        <p:nvPicPr>
          <p:cNvPr id="104" name="Picture 103" descr="A close up of a sign&#10;&#10;Description generated with very high confidence"/>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2954607" y="1000382"/>
            <a:ext cx="415261" cy="415261"/>
          </a:xfrm>
          <a:prstGeom prst="rect">
            <a:avLst/>
          </a:prstGeom>
        </p:spPr>
      </p:pic>
      <p:pic>
        <p:nvPicPr>
          <p:cNvPr id="105" name="Picture 10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20723" y="899550"/>
            <a:ext cx="616926" cy="616926"/>
          </a:xfrm>
          <a:prstGeom prst="rect">
            <a:avLst/>
          </a:prstGeom>
        </p:spPr>
      </p:pic>
      <p:pic>
        <p:nvPicPr>
          <p:cNvPr id="106" name="Picture 105" descr="A picture containing outdoor, building, fence&#10;&#10;Description generated with very high confidenc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0695" y="2753996"/>
            <a:ext cx="707719" cy="707719"/>
          </a:xfrm>
          <a:prstGeom prst="rect">
            <a:avLst/>
          </a:prstGeom>
        </p:spPr>
      </p:pic>
      <p:pic>
        <p:nvPicPr>
          <p:cNvPr id="107" name="Picture 106"/>
          <p:cNvPicPr>
            <a:picLocks noChangeAspect="1"/>
          </p:cNvPicPr>
          <p:nvPr/>
        </p:nvPicPr>
        <p:blipFill>
          <a:blip r:embed="rId6" cstate="print">
            <a:extLst>
              <a:ext uri="{BEBA8EAE-BF5A-486C-A8C5-ECC9F3942E4B}">
                <a14:imgProps xmlns:a14="http://schemas.microsoft.com/office/drawing/2010/main">
                  <a14:imgLayer r:embed="rId7">
                    <a14:imgEffect>
                      <a14:backgroundRemoval t="10000" b="90000" l="10000" r="90000">
                        <a14:foregroundMark x1="24274" y1="30310" x2="25812" y2="75656"/>
                        <a14:foregroundMark x1="74359" y1="34129" x2="75385" y2="76850"/>
                      </a14:backgroundRemoval>
                    </a14:imgEffect>
                  </a14:imgLayer>
                </a14:imgProps>
              </a:ext>
              <a:ext uri="{28A0092B-C50C-407E-A947-70E740481C1C}">
                <a14:useLocalDpi xmlns:a14="http://schemas.microsoft.com/office/drawing/2010/main" val="0"/>
              </a:ext>
            </a:extLst>
          </a:blip>
          <a:stretch>
            <a:fillRect/>
          </a:stretch>
        </p:blipFill>
        <p:spPr>
          <a:xfrm>
            <a:off x="2640284" y="2737564"/>
            <a:ext cx="1041506" cy="745967"/>
          </a:xfrm>
          <a:prstGeom prst="rect">
            <a:avLst/>
          </a:prstGeom>
        </p:spPr>
      </p:pic>
      <p:sp>
        <p:nvSpPr>
          <p:cNvPr id="109" name="Shape 2957"/>
          <p:cNvSpPr/>
          <p:nvPr/>
        </p:nvSpPr>
        <p:spPr>
          <a:xfrm>
            <a:off x="5892408" y="2995437"/>
            <a:ext cx="326639" cy="416789"/>
          </a:xfrm>
          <a:custGeom>
            <a:avLst/>
            <a:gdLst/>
            <a:ahLst/>
            <a:cxnLst>
              <a:cxn ang="0">
                <a:pos x="wd2" y="hd2"/>
              </a:cxn>
              <a:cxn ang="5400000">
                <a:pos x="wd2" y="hd2"/>
              </a:cxn>
              <a:cxn ang="10800000">
                <a:pos x="wd2" y="hd2"/>
              </a:cxn>
              <a:cxn ang="16200000">
                <a:pos x="wd2" y="hd2"/>
              </a:cxn>
            </a:cxnLst>
            <a:rect l="0" t="0" r="r" b="b"/>
            <a:pathLst>
              <a:path w="21600" h="21600" extrusionOk="0">
                <a:moveTo>
                  <a:pt x="7613" y="4237"/>
                </a:moveTo>
                <a:lnTo>
                  <a:pt x="5870" y="0"/>
                </a:lnTo>
                <a:lnTo>
                  <a:pt x="15776" y="0"/>
                </a:lnTo>
                <a:lnTo>
                  <a:pt x="13666" y="4237"/>
                </a:lnTo>
                <a:lnTo>
                  <a:pt x="7613" y="4237"/>
                </a:lnTo>
                <a:close/>
                <a:moveTo>
                  <a:pt x="0" y="13179"/>
                </a:moveTo>
                <a:cubicBezTo>
                  <a:pt x="0" y="9893"/>
                  <a:pt x="2316" y="7056"/>
                  <a:pt x="5801" y="5656"/>
                </a:cubicBezTo>
                <a:lnTo>
                  <a:pt x="15730" y="5656"/>
                </a:lnTo>
                <a:cubicBezTo>
                  <a:pt x="19192" y="7056"/>
                  <a:pt x="21600" y="9893"/>
                  <a:pt x="21600" y="13179"/>
                </a:cubicBezTo>
                <a:cubicBezTo>
                  <a:pt x="21600" y="17811"/>
                  <a:pt x="16785" y="21600"/>
                  <a:pt x="10846" y="21600"/>
                </a:cubicBezTo>
                <a:cubicBezTo>
                  <a:pt x="4838" y="21600"/>
                  <a:pt x="0" y="17811"/>
                  <a:pt x="0" y="13179"/>
                </a:cubicBezTo>
                <a:close/>
                <a:moveTo>
                  <a:pt x="11809" y="15190"/>
                </a:moveTo>
                <a:cubicBezTo>
                  <a:pt x="11809" y="15675"/>
                  <a:pt x="11236" y="15944"/>
                  <a:pt x="10387" y="15944"/>
                </a:cubicBezTo>
                <a:cubicBezTo>
                  <a:pt x="9401" y="15944"/>
                  <a:pt x="8507" y="15675"/>
                  <a:pt x="7865" y="15423"/>
                </a:cubicBezTo>
                <a:lnTo>
                  <a:pt x="7429" y="16788"/>
                </a:lnTo>
                <a:cubicBezTo>
                  <a:pt x="8003" y="17039"/>
                  <a:pt x="8966" y="17237"/>
                  <a:pt x="9997" y="17291"/>
                </a:cubicBezTo>
                <a:lnTo>
                  <a:pt x="9997" y="18422"/>
                </a:lnTo>
                <a:lnTo>
                  <a:pt x="11488" y="18422"/>
                </a:lnTo>
                <a:lnTo>
                  <a:pt x="11488" y="17219"/>
                </a:lnTo>
                <a:cubicBezTo>
                  <a:pt x="13208" y="17021"/>
                  <a:pt x="14171" y="16088"/>
                  <a:pt x="14171" y="15028"/>
                </a:cubicBezTo>
                <a:cubicBezTo>
                  <a:pt x="14171" y="13969"/>
                  <a:pt x="13460" y="13323"/>
                  <a:pt x="11671" y="12802"/>
                </a:cubicBezTo>
                <a:cubicBezTo>
                  <a:pt x="10387" y="12461"/>
                  <a:pt x="9883" y="12209"/>
                  <a:pt x="9883" y="11797"/>
                </a:cubicBezTo>
                <a:cubicBezTo>
                  <a:pt x="9883" y="11491"/>
                  <a:pt x="10204" y="11150"/>
                  <a:pt x="11167" y="11150"/>
                </a:cubicBezTo>
                <a:cubicBezTo>
                  <a:pt x="12290" y="11150"/>
                  <a:pt x="12978" y="11401"/>
                  <a:pt x="13391" y="11563"/>
                </a:cubicBezTo>
                <a:lnTo>
                  <a:pt x="13827" y="10234"/>
                </a:lnTo>
                <a:cubicBezTo>
                  <a:pt x="13299" y="10037"/>
                  <a:pt x="12657" y="9893"/>
                  <a:pt x="11625" y="9821"/>
                </a:cubicBezTo>
                <a:lnTo>
                  <a:pt x="11625" y="8762"/>
                </a:lnTo>
                <a:lnTo>
                  <a:pt x="10135" y="8762"/>
                </a:lnTo>
                <a:lnTo>
                  <a:pt x="10135" y="9875"/>
                </a:lnTo>
                <a:cubicBezTo>
                  <a:pt x="8530" y="10127"/>
                  <a:pt x="7567" y="10935"/>
                  <a:pt x="7567" y="11994"/>
                </a:cubicBezTo>
                <a:cubicBezTo>
                  <a:pt x="7567" y="13161"/>
                  <a:pt x="8668" y="13754"/>
                  <a:pt x="10273" y="14167"/>
                </a:cubicBezTo>
                <a:cubicBezTo>
                  <a:pt x="11350" y="14490"/>
                  <a:pt x="11855" y="14723"/>
                  <a:pt x="11809" y="15190"/>
                </a:cubicBezTo>
                <a:close/>
              </a:path>
            </a:pathLst>
          </a:custGeom>
          <a:solidFill>
            <a:schemeClr val="tx1"/>
          </a:solid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sp>
        <p:nvSpPr>
          <p:cNvPr id="110" name="Shape 3003"/>
          <p:cNvSpPr/>
          <p:nvPr/>
        </p:nvSpPr>
        <p:spPr>
          <a:xfrm>
            <a:off x="1555652" y="4902689"/>
            <a:ext cx="415261" cy="41678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9102"/>
                </a:lnTo>
                <a:cubicBezTo>
                  <a:pt x="21600" y="20504"/>
                  <a:pt x="20518" y="21600"/>
                  <a:pt x="19112" y="21600"/>
                </a:cubicBezTo>
                <a:lnTo>
                  <a:pt x="2506" y="21600"/>
                </a:lnTo>
                <a:cubicBezTo>
                  <a:pt x="1100" y="21600"/>
                  <a:pt x="0" y="20486"/>
                  <a:pt x="0" y="19102"/>
                </a:cubicBezTo>
                <a:lnTo>
                  <a:pt x="0" y="6128"/>
                </a:lnTo>
                <a:lnTo>
                  <a:pt x="3354" y="6128"/>
                </a:lnTo>
                <a:lnTo>
                  <a:pt x="3354" y="0"/>
                </a:lnTo>
                <a:lnTo>
                  <a:pt x="21600" y="0"/>
                </a:lnTo>
                <a:close/>
                <a:moveTo>
                  <a:pt x="20049" y="1617"/>
                </a:moveTo>
                <a:lnTo>
                  <a:pt x="4940" y="1617"/>
                </a:lnTo>
                <a:lnTo>
                  <a:pt x="4940" y="17700"/>
                </a:lnTo>
                <a:cubicBezTo>
                  <a:pt x="4940" y="18150"/>
                  <a:pt x="4580" y="18491"/>
                  <a:pt x="4129" y="18491"/>
                </a:cubicBezTo>
                <a:cubicBezTo>
                  <a:pt x="3678" y="18491"/>
                  <a:pt x="3336" y="18132"/>
                  <a:pt x="3336" y="17700"/>
                </a:cubicBezTo>
                <a:lnTo>
                  <a:pt x="3336" y="7727"/>
                </a:lnTo>
                <a:lnTo>
                  <a:pt x="1533" y="7727"/>
                </a:lnTo>
                <a:lnTo>
                  <a:pt x="1533" y="19102"/>
                </a:lnTo>
                <a:cubicBezTo>
                  <a:pt x="1533" y="19605"/>
                  <a:pt x="1983" y="19983"/>
                  <a:pt x="2488" y="19983"/>
                </a:cubicBezTo>
                <a:lnTo>
                  <a:pt x="19112" y="19983"/>
                </a:lnTo>
                <a:cubicBezTo>
                  <a:pt x="19617" y="19983"/>
                  <a:pt x="20049" y="19551"/>
                  <a:pt x="20049" y="19066"/>
                </a:cubicBezTo>
                <a:lnTo>
                  <a:pt x="20067" y="19066"/>
                </a:lnTo>
                <a:lnTo>
                  <a:pt x="20067" y="1617"/>
                </a:lnTo>
                <a:lnTo>
                  <a:pt x="20049" y="1617"/>
                </a:lnTo>
                <a:close/>
                <a:moveTo>
                  <a:pt x="18445" y="3145"/>
                </a:moveTo>
                <a:lnTo>
                  <a:pt x="6491" y="3145"/>
                </a:lnTo>
                <a:lnTo>
                  <a:pt x="6491" y="9273"/>
                </a:lnTo>
                <a:lnTo>
                  <a:pt x="18445" y="9273"/>
                </a:lnTo>
                <a:lnTo>
                  <a:pt x="18445" y="3145"/>
                </a:lnTo>
                <a:close/>
                <a:moveTo>
                  <a:pt x="11521" y="10980"/>
                </a:moveTo>
                <a:lnTo>
                  <a:pt x="6491" y="10980"/>
                </a:lnTo>
                <a:lnTo>
                  <a:pt x="6491" y="12507"/>
                </a:lnTo>
                <a:lnTo>
                  <a:pt x="11521" y="12507"/>
                </a:lnTo>
                <a:lnTo>
                  <a:pt x="11521" y="10980"/>
                </a:lnTo>
                <a:close/>
                <a:moveTo>
                  <a:pt x="13468" y="12507"/>
                </a:moveTo>
                <a:lnTo>
                  <a:pt x="18427" y="12507"/>
                </a:lnTo>
                <a:lnTo>
                  <a:pt x="18427" y="10980"/>
                </a:lnTo>
                <a:lnTo>
                  <a:pt x="13468" y="10980"/>
                </a:lnTo>
                <a:lnTo>
                  <a:pt x="13468" y="12507"/>
                </a:lnTo>
                <a:close/>
                <a:moveTo>
                  <a:pt x="11521" y="13963"/>
                </a:moveTo>
                <a:lnTo>
                  <a:pt x="6491" y="13963"/>
                </a:lnTo>
                <a:lnTo>
                  <a:pt x="6491" y="15490"/>
                </a:lnTo>
                <a:lnTo>
                  <a:pt x="11521" y="15490"/>
                </a:lnTo>
                <a:lnTo>
                  <a:pt x="11521" y="13963"/>
                </a:lnTo>
                <a:close/>
                <a:moveTo>
                  <a:pt x="13468" y="15490"/>
                </a:moveTo>
                <a:lnTo>
                  <a:pt x="18427" y="15490"/>
                </a:lnTo>
                <a:lnTo>
                  <a:pt x="18427" y="13963"/>
                </a:lnTo>
                <a:lnTo>
                  <a:pt x="13468" y="13963"/>
                </a:lnTo>
                <a:lnTo>
                  <a:pt x="13468" y="15490"/>
                </a:lnTo>
                <a:close/>
                <a:moveTo>
                  <a:pt x="13468" y="18545"/>
                </a:moveTo>
                <a:lnTo>
                  <a:pt x="18427" y="18545"/>
                </a:lnTo>
                <a:lnTo>
                  <a:pt x="18427" y="17000"/>
                </a:lnTo>
                <a:lnTo>
                  <a:pt x="13468" y="17000"/>
                </a:lnTo>
                <a:lnTo>
                  <a:pt x="13468" y="18545"/>
                </a:lnTo>
                <a:close/>
                <a:moveTo>
                  <a:pt x="11521" y="17000"/>
                </a:moveTo>
                <a:lnTo>
                  <a:pt x="6491" y="17000"/>
                </a:lnTo>
                <a:lnTo>
                  <a:pt x="6491" y="18545"/>
                </a:lnTo>
                <a:lnTo>
                  <a:pt x="11521" y="18545"/>
                </a:lnTo>
                <a:lnTo>
                  <a:pt x="11521" y="17000"/>
                </a:lnTo>
                <a:close/>
              </a:path>
            </a:pathLst>
          </a:custGeom>
          <a:solidFill>
            <a:schemeClr val="tx1"/>
          </a:solid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sp>
        <p:nvSpPr>
          <p:cNvPr id="112" name="Shape 1591"/>
          <p:cNvSpPr/>
          <p:nvPr/>
        </p:nvSpPr>
        <p:spPr>
          <a:xfrm>
            <a:off x="3007598" y="4861262"/>
            <a:ext cx="386410" cy="458216"/>
          </a:xfrm>
          <a:custGeom>
            <a:avLst/>
            <a:gdLst/>
            <a:ahLst/>
            <a:cxnLst>
              <a:cxn ang="0">
                <a:pos x="wd2" y="hd2"/>
              </a:cxn>
              <a:cxn ang="5400000">
                <a:pos x="wd2" y="hd2"/>
              </a:cxn>
              <a:cxn ang="10800000">
                <a:pos x="wd2" y="hd2"/>
              </a:cxn>
              <a:cxn ang="16200000">
                <a:pos x="wd2" y="hd2"/>
              </a:cxn>
            </a:cxnLst>
            <a:rect l="0" t="0" r="r" b="b"/>
            <a:pathLst>
              <a:path w="21600" h="21546" extrusionOk="0">
                <a:moveTo>
                  <a:pt x="21600" y="8177"/>
                </a:moveTo>
                <a:cubicBezTo>
                  <a:pt x="21600" y="10782"/>
                  <a:pt x="20139" y="13116"/>
                  <a:pt x="17903" y="14599"/>
                </a:cubicBezTo>
                <a:lnTo>
                  <a:pt x="17903" y="21546"/>
                </a:lnTo>
                <a:lnTo>
                  <a:pt x="7458" y="21546"/>
                </a:lnTo>
                <a:lnTo>
                  <a:pt x="7458" y="19104"/>
                </a:lnTo>
                <a:lnTo>
                  <a:pt x="5953" y="19104"/>
                </a:lnTo>
                <a:cubicBezTo>
                  <a:pt x="3826" y="19104"/>
                  <a:pt x="2128" y="17675"/>
                  <a:pt x="2128" y="15884"/>
                </a:cubicBezTo>
                <a:lnTo>
                  <a:pt x="2128" y="13586"/>
                </a:lnTo>
                <a:lnTo>
                  <a:pt x="795" y="13586"/>
                </a:lnTo>
                <a:cubicBezTo>
                  <a:pt x="365" y="13586"/>
                  <a:pt x="0" y="13279"/>
                  <a:pt x="0" y="12917"/>
                </a:cubicBezTo>
                <a:cubicBezTo>
                  <a:pt x="0" y="12808"/>
                  <a:pt x="0" y="12718"/>
                  <a:pt x="64" y="12664"/>
                </a:cubicBezTo>
                <a:lnTo>
                  <a:pt x="2063" y="8322"/>
                </a:lnTo>
                <a:cubicBezTo>
                  <a:pt x="2063" y="8322"/>
                  <a:pt x="2300" y="6531"/>
                  <a:pt x="2493" y="5880"/>
                </a:cubicBezTo>
                <a:cubicBezTo>
                  <a:pt x="3331" y="2804"/>
                  <a:pt x="7415" y="0"/>
                  <a:pt x="11842" y="0"/>
                </a:cubicBezTo>
                <a:cubicBezTo>
                  <a:pt x="17237" y="-54"/>
                  <a:pt x="21600" y="3618"/>
                  <a:pt x="21600" y="8177"/>
                </a:cubicBezTo>
                <a:close/>
                <a:moveTo>
                  <a:pt x="5588" y="9045"/>
                </a:moveTo>
                <a:cubicBezTo>
                  <a:pt x="5588" y="8521"/>
                  <a:pt x="5094" y="8123"/>
                  <a:pt x="4492" y="8123"/>
                </a:cubicBezTo>
                <a:cubicBezTo>
                  <a:pt x="3890" y="8123"/>
                  <a:pt x="3396" y="8521"/>
                  <a:pt x="3396" y="9045"/>
                </a:cubicBezTo>
                <a:cubicBezTo>
                  <a:pt x="3396" y="9552"/>
                  <a:pt x="3890" y="9950"/>
                  <a:pt x="4492" y="9950"/>
                </a:cubicBezTo>
                <a:cubicBezTo>
                  <a:pt x="5094" y="9950"/>
                  <a:pt x="5588" y="9552"/>
                  <a:pt x="5588" y="9045"/>
                </a:cubicBezTo>
                <a:close/>
                <a:moveTo>
                  <a:pt x="20375" y="8069"/>
                </a:moveTo>
                <a:cubicBezTo>
                  <a:pt x="20375" y="4143"/>
                  <a:pt x="16614" y="977"/>
                  <a:pt x="11950" y="977"/>
                </a:cubicBezTo>
                <a:cubicBezTo>
                  <a:pt x="9521" y="977"/>
                  <a:pt x="7350" y="1845"/>
                  <a:pt x="5824" y="3220"/>
                </a:cubicBezTo>
                <a:cubicBezTo>
                  <a:pt x="5824" y="3220"/>
                  <a:pt x="5717" y="8883"/>
                  <a:pt x="13347" y="9045"/>
                </a:cubicBezTo>
                <a:cubicBezTo>
                  <a:pt x="18634" y="9045"/>
                  <a:pt x="18269" y="12808"/>
                  <a:pt x="18269" y="12808"/>
                </a:cubicBezTo>
                <a:cubicBezTo>
                  <a:pt x="19537" y="11542"/>
                  <a:pt x="20375" y="9914"/>
                  <a:pt x="20375" y="8069"/>
                </a:cubicBezTo>
                <a:close/>
              </a:path>
            </a:pathLst>
          </a:custGeom>
          <a:solidFill>
            <a:schemeClr val="tx1"/>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13" name="Shape 1592"/>
          <p:cNvSpPr/>
          <p:nvPr/>
        </p:nvSpPr>
        <p:spPr>
          <a:xfrm>
            <a:off x="3182333" y="4895747"/>
            <a:ext cx="92926" cy="99704"/>
          </a:xfrm>
          <a:custGeom>
            <a:avLst/>
            <a:gdLst/>
            <a:ahLst/>
            <a:cxnLst>
              <a:cxn ang="0">
                <a:pos x="wd2" y="hd2"/>
              </a:cxn>
              <a:cxn ang="5400000">
                <a:pos x="wd2" y="hd2"/>
              </a:cxn>
              <a:cxn ang="10800000">
                <a:pos x="wd2" y="hd2"/>
              </a:cxn>
              <a:cxn ang="16200000">
                <a:pos x="wd2" y="hd2"/>
              </a:cxn>
            </a:cxnLst>
            <a:rect l="0" t="0" r="r" b="b"/>
            <a:pathLst>
              <a:path w="21214" h="21600" extrusionOk="0">
                <a:moveTo>
                  <a:pt x="18351" y="2185"/>
                </a:moveTo>
                <a:cubicBezTo>
                  <a:pt x="16420" y="756"/>
                  <a:pt x="13698" y="0"/>
                  <a:pt x="10449" y="0"/>
                </a:cubicBezTo>
                <a:cubicBezTo>
                  <a:pt x="7990" y="0"/>
                  <a:pt x="5971" y="504"/>
                  <a:pt x="4215" y="1429"/>
                </a:cubicBezTo>
                <a:cubicBezTo>
                  <a:pt x="1756" y="2858"/>
                  <a:pt x="527" y="5295"/>
                  <a:pt x="0" y="8573"/>
                </a:cubicBezTo>
                <a:cubicBezTo>
                  <a:pt x="0" y="8825"/>
                  <a:pt x="0" y="9497"/>
                  <a:pt x="0" y="9497"/>
                </a:cubicBezTo>
                <a:cubicBezTo>
                  <a:pt x="263" y="10926"/>
                  <a:pt x="1493" y="12103"/>
                  <a:pt x="2985" y="12103"/>
                </a:cubicBezTo>
                <a:cubicBezTo>
                  <a:pt x="4478" y="12103"/>
                  <a:pt x="5971" y="10926"/>
                  <a:pt x="5971" y="9497"/>
                </a:cubicBezTo>
                <a:lnTo>
                  <a:pt x="5971" y="9245"/>
                </a:lnTo>
                <a:cubicBezTo>
                  <a:pt x="5971" y="8321"/>
                  <a:pt x="6498" y="7396"/>
                  <a:pt x="6937" y="6472"/>
                </a:cubicBezTo>
                <a:cubicBezTo>
                  <a:pt x="7727" y="5463"/>
                  <a:pt x="8693" y="5043"/>
                  <a:pt x="10449" y="5043"/>
                </a:cubicBezTo>
                <a:cubicBezTo>
                  <a:pt x="12205" y="5043"/>
                  <a:pt x="13171" y="5463"/>
                  <a:pt x="13873" y="6219"/>
                </a:cubicBezTo>
                <a:cubicBezTo>
                  <a:pt x="14400" y="7144"/>
                  <a:pt x="14927" y="7900"/>
                  <a:pt x="14927" y="9077"/>
                </a:cubicBezTo>
                <a:cubicBezTo>
                  <a:pt x="14927" y="10002"/>
                  <a:pt x="14663" y="10674"/>
                  <a:pt x="14137" y="11430"/>
                </a:cubicBezTo>
                <a:cubicBezTo>
                  <a:pt x="13873" y="11935"/>
                  <a:pt x="13434" y="12355"/>
                  <a:pt x="12907" y="12607"/>
                </a:cubicBezTo>
                <a:lnTo>
                  <a:pt x="11415" y="13784"/>
                </a:lnTo>
                <a:cubicBezTo>
                  <a:pt x="9922" y="14960"/>
                  <a:pt x="8956" y="15885"/>
                  <a:pt x="8693" y="16893"/>
                </a:cubicBezTo>
                <a:cubicBezTo>
                  <a:pt x="8429" y="17818"/>
                  <a:pt x="8254" y="19247"/>
                  <a:pt x="7990" y="21600"/>
                </a:cubicBezTo>
                <a:lnTo>
                  <a:pt x="13698" y="21600"/>
                </a:lnTo>
                <a:cubicBezTo>
                  <a:pt x="13698" y="20423"/>
                  <a:pt x="13698" y="19751"/>
                  <a:pt x="13873" y="19247"/>
                </a:cubicBezTo>
                <a:cubicBezTo>
                  <a:pt x="14137" y="18574"/>
                  <a:pt x="14663" y="17818"/>
                  <a:pt x="15366" y="17146"/>
                </a:cubicBezTo>
                <a:lnTo>
                  <a:pt x="16859" y="15885"/>
                </a:lnTo>
                <a:cubicBezTo>
                  <a:pt x="18351" y="14708"/>
                  <a:pt x="19405" y="13784"/>
                  <a:pt x="19844" y="13111"/>
                </a:cubicBezTo>
                <a:cubicBezTo>
                  <a:pt x="20810" y="11935"/>
                  <a:pt x="21073" y="10506"/>
                  <a:pt x="21073" y="8573"/>
                </a:cubicBezTo>
                <a:cubicBezTo>
                  <a:pt x="21600" y="5715"/>
                  <a:pt x="20634" y="3614"/>
                  <a:pt x="18351" y="2185"/>
                </a:cubicBezTo>
              </a:path>
            </a:pathLst>
          </a:custGeom>
          <a:solidFill>
            <a:schemeClr val="tx1"/>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sp>
        <p:nvSpPr>
          <p:cNvPr id="114" name="Shape 1593"/>
          <p:cNvSpPr/>
          <p:nvPr/>
        </p:nvSpPr>
        <p:spPr>
          <a:xfrm>
            <a:off x="3214567" y="5000928"/>
            <a:ext cx="35239" cy="35235"/>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960"/>
                  <a:pt x="21125" y="14640"/>
                  <a:pt x="20176" y="16320"/>
                </a:cubicBezTo>
                <a:cubicBezTo>
                  <a:pt x="18989" y="18000"/>
                  <a:pt x="17802" y="18960"/>
                  <a:pt x="16141" y="20160"/>
                </a:cubicBezTo>
                <a:cubicBezTo>
                  <a:pt x="14479" y="21120"/>
                  <a:pt x="12580" y="21600"/>
                  <a:pt x="10681" y="21600"/>
                </a:cubicBezTo>
                <a:cubicBezTo>
                  <a:pt x="8545" y="21600"/>
                  <a:pt x="7121" y="21120"/>
                  <a:pt x="5459" y="20160"/>
                </a:cubicBezTo>
                <a:cubicBezTo>
                  <a:pt x="3798" y="18960"/>
                  <a:pt x="2374" y="18000"/>
                  <a:pt x="1424" y="16320"/>
                </a:cubicBezTo>
                <a:cubicBezTo>
                  <a:pt x="475" y="14640"/>
                  <a:pt x="0" y="12720"/>
                  <a:pt x="0" y="10800"/>
                </a:cubicBezTo>
                <a:cubicBezTo>
                  <a:pt x="0" y="8640"/>
                  <a:pt x="475" y="7200"/>
                  <a:pt x="1424" y="5520"/>
                </a:cubicBezTo>
                <a:cubicBezTo>
                  <a:pt x="2374" y="3840"/>
                  <a:pt x="3798" y="2400"/>
                  <a:pt x="5459" y="1440"/>
                </a:cubicBezTo>
                <a:cubicBezTo>
                  <a:pt x="7121" y="480"/>
                  <a:pt x="8782" y="0"/>
                  <a:pt x="10681" y="0"/>
                </a:cubicBezTo>
                <a:cubicBezTo>
                  <a:pt x="12818" y="0"/>
                  <a:pt x="14479" y="480"/>
                  <a:pt x="16141" y="1440"/>
                </a:cubicBezTo>
                <a:cubicBezTo>
                  <a:pt x="17802" y="2400"/>
                  <a:pt x="18989" y="3840"/>
                  <a:pt x="20176" y="5520"/>
                </a:cubicBezTo>
                <a:cubicBezTo>
                  <a:pt x="21125" y="7200"/>
                  <a:pt x="21600" y="8880"/>
                  <a:pt x="21600" y="10800"/>
                </a:cubicBezTo>
              </a:path>
            </a:pathLst>
          </a:custGeom>
          <a:solidFill>
            <a:schemeClr val="tx1"/>
          </a:solidFill>
          <a:ln w="3175" cap="flat">
            <a:noFill/>
            <a:miter lim="400000"/>
          </a:ln>
          <a:effectLst/>
        </p:spPr>
        <p:txBody>
          <a:bodyPr wrap="square" lIns="42152" tIns="42152" rIns="42152" bIns="42152" numCol="1" anchor="ctr">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pPr algn="l" defTabSz="421532">
              <a:lnSpc>
                <a:spcPct val="93000"/>
              </a:lnSpc>
              <a:defRPr sz="2200">
                <a:latin typeface="Arial"/>
                <a:ea typeface="Arial"/>
                <a:cs typeface="Arial"/>
                <a:sym typeface="Arial"/>
              </a:defRPr>
            </a:pPr>
            <a:endParaRPr sz="1714"/>
          </a:p>
        </p:txBody>
      </p:sp>
      <p:pic>
        <p:nvPicPr>
          <p:cNvPr id="115" name="Picture 114"/>
          <p:cNvPicPr>
            <a:picLocks noChangeAspect="1"/>
          </p:cNvPicPr>
          <p:nvPr/>
        </p:nvPicPr>
        <p:blipFill>
          <a:blip r:embed="rId8" cstate="print">
            <a:extLst>
              <a:ext uri="{BEBA8EAE-BF5A-486C-A8C5-ECC9F3942E4B}">
                <a14:imgProps xmlns:a14="http://schemas.microsoft.com/office/drawing/2010/main">
                  <a14:imgLayer r:embed="rId9">
                    <a14:imgEffect>
                      <a14:backgroundRemoval t="9961" b="92480" l="4102" r="96289">
                        <a14:foregroundMark x1="53809" y1="15820" x2="56250" y2="28027"/>
                        <a14:foregroundMark x1="69043" y1="51465" x2="75488" y2="57422"/>
                        <a14:foregroundMark x1="8496" y1="75488" x2="7617" y2="78711"/>
                        <a14:foregroundMark x1="63574" y1="86133" x2="92285" y2="81348"/>
                        <a14:foregroundMark x1="4102" y1="78809" x2="4102" y2="78809"/>
                        <a14:foregroundMark x1="14355" y1="90527" x2="14355" y2="90527"/>
                        <a14:foregroundMark x1="53613" y1="92188" x2="69336" y2="92578"/>
                        <a14:foregroundMark x1="96289" y1="78223" x2="96289" y2="78223"/>
                      </a14:backgroundRemoval>
                    </a14:imgEffect>
                  </a14:imgLayer>
                </a14:imgProps>
              </a:ext>
              <a:ext uri="{28A0092B-C50C-407E-A947-70E740481C1C}">
                <a14:useLocalDpi xmlns:a14="http://schemas.microsoft.com/office/drawing/2010/main" val="0"/>
              </a:ext>
            </a:extLst>
          </a:blip>
          <a:stretch>
            <a:fillRect/>
          </a:stretch>
        </p:blipFill>
        <p:spPr>
          <a:xfrm>
            <a:off x="7073629" y="4651726"/>
            <a:ext cx="773109" cy="773109"/>
          </a:xfrm>
          <a:prstGeom prst="rect">
            <a:avLst/>
          </a:prstGeom>
        </p:spPr>
      </p:pic>
      <p:sp>
        <p:nvSpPr>
          <p:cNvPr id="116" name="Shape 2978"/>
          <p:cNvSpPr/>
          <p:nvPr/>
        </p:nvSpPr>
        <p:spPr>
          <a:xfrm>
            <a:off x="5820466" y="4882241"/>
            <a:ext cx="417439" cy="416259"/>
          </a:xfrm>
          <a:custGeom>
            <a:avLst/>
            <a:gdLst/>
            <a:ahLst/>
            <a:cxnLst>
              <a:cxn ang="0">
                <a:pos x="wd2" y="hd2"/>
              </a:cxn>
              <a:cxn ang="5400000">
                <a:pos x="wd2" y="hd2"/>
              </a:cxn>
              <a:cxn ang="10800000">
                <a:pos x="wd2" y="hd2"/>
              </a:cxn>
              <a:cxn ang="16200000">
                <a:pos x="wd2" y="hd2"/>
              </a:cxn>
            </a:cxnLst>
            <a:rect l="0" t="0" r="r" b="b"/>
            <a:pathLst>
              <a:path w="21476" h="21494" extrusionOk="0">
                <a:moveTo>
                  <a:pt x="10765" y="21493"/>
                </a:moveTo>
                <a:cubicBezTo>
                  <a:pt x="4785" y="21564"/>
                  <a:pt x="18" y="16615"/>
                  <a:pt x="1" y="10773"/>
                </a:cubicBezTo>
                <a:cubicBezTo>
                  <a:pt x="-53" y="4788"/>
                  <a:pt x="4749" y="53"/>
                  <a:pt x="10711" y="0"/>
                </a:cubicBezTo>
                <a:cubicBezTo>
                  <a:pt x="16709" y="-36"/>
                  <a:pt x="21458" y="4877"/>
                  <a:pt x="21476" y="10719"/>
                </a:cubicBezTo>
                <a:cubicBezTo>
                  <a:pt x="21547" y="16704"/>
                  <a:pt x="16602" y="21439"/>
                  <a:pt x="10765" y="21493"/>
                </a:cubicBezTo>
                <a:close/>
                <a:moveTo>
                  <a:pt x="6481" y="6467"/>
                </a:moveTo>
                <a:cubicBezTo>
                  <a:pt x="5445" y="6539"/>
                  <a:pt x="4660" y="7289"/>
                  <a:pt x="4678" y="8343"/>
                </a:cubicBezTo>
                <a:cubicBezTo>
                  <a:pt x="4749" y="9397"/>
                  <a:pt x="5499" y="10165"/>
                  <a:pt x="6552" y="10148"/>
                </a:cubicBezTo>
                <a:cubicBezTo>
                  <a:pt x="7605" y="10076"/>
                  <a:pt x="8373" y="9326"/>
                  <a:pt x="8355" y="8272"/>
                </a:cubicBezTo>
                <a:cubicBezTo>
                  <a:pt x="8337" y="7200"/>
                  <a:pt x="7569" y="6431"/>
                  <a:pt x="6481" y="6467"/>
                </a:cubicBezTo>
                <a:close/>
                <a:moveTo>
                  <a:pt x="10747" y="18563"/>
                </a:moveTo>
                <a:cubicBezTo>
                  <a:pt x="13335" y="18545"/>
                  <a:pt x="15674" y="17026"/>
                  <a:pt x="16852" y="14507"/>
                </a:cubicBezTo>
                <a:cubicBezTo>
                  <a:pt x="17066" y="14007"/>
                  <a:pt x="16799" y="13453"/>
                  <a:pt x="16317" y="13238"/>
                </a:cubicBezTo>
                <a:cubicBezTo>
                  <a:pt x="15835" y="13024"/>
                  <a:pt x="15263" y="13310"/>
                  <a:pt x="14906" y="13828"/>
                </a:cubicBezTo>
                <a:cubicBezTo>
                  <a:pt x="14139" y="15490"/>
                  <a:pt x="12496" y="16579"/>
                  <a:pt x="10676" y="16615"/>
                </a:cubicBezTo>
                <a:cubicBezTo>
                  <a:pt x="8855" y="16669"/>
                  <a:pt x="7266" y="15579"/>
                  <a:pt x="6481" y="13882"/>
                </a:cubicBezTo>
                <a:cubicBezTo>
                  <a:pt x="6213" y="13328"/>
                  <a:pt x="5588" y="13131"/>
                  <a:pt x="5160" y="13364"/>
                </a:cubicBezTo>
                <a:cubicBezTo>
                  <a:pt x="4606" y="13649"/>
                  <a:pt x="4356" y="14150"/>
                  <a:pt x="4642" y="14703"/>
                </a:cubicBezTo>
                <a:cubicBezTo>
                  <a:pt x="5677" y="17044"/>
                  <a:pt x="8123" y="18616"/>
                  <a:pt x="10747" y="18563"/>
                </a:cubicBezTo>
                <a:close/>
                <a:moveTo>
                  <a:pt x="14639" y="6467"/>
                </a:moveTo>
                <a:cubicBezTo>
                  <a:pt x="13603" y="6539"/>
                  <a:pt x="12818" y="7289"/>
                  <a:pt x="12836" y="8343"/>
                </a:cubicBezTo>
                <a:cubicBezTo>
                  <a:pt x="12907" y="9397"/>
                  <a:pt x="13657" y="10165"/>
                  <a:pt x="14710" y="10148"/>
                </a:cubicBezTo>
                <a:cubicBezTo>
                  <a:pt x="15638" y="10130"/>
                  <a:pt x="16531" y="9326"/>
                  <a:pt x="16513" y="8272"/>
                </a:cubicBezTo>
                <a:cubicBezTo>
                  <a:pt x="16513" y="7361"/>
                  <a:pt x="15727" y="6431"/>
                  <a:pt x="14639" y="6467"/>
                </a:cubicBezTo>
                <a:close/>
              </a:path>
            </a:pathLst>
          </a:custGeom>
          <a:solidFill>
            <a:schemeClr val="tx1"/>
          </a:solidFill>
          <a:ln w="3175">
            <a:miter lim="400000"/>
          </a:ln>
        </p:spPr>
        <p:txBody>
          <a:bodyPr lIns="32656" rIns="32656" anchor="ctr"/>
          <a:lstStyle/>
          <a:p>
            <a:pPr defTabSz="326578">
              <a:lnSpc>
                <a:spcPct val="93000"/>
              </a:lnSpc>
              <a:defRPr sz="1800">
                <a:latin typeface="Arial"/>
                <a:ea typeface="Arial"/>
                <a:cs typeface="Arial"/>
                <a:sym typeface="Arial"/>
              </a:defRPr>
            </a:pPr>
            <a:endParaRPr sz="1286"/>
          </a:p>
        </p:txBody>
      </p:sp>
      <p:sp>
        <p:nvSpPr>
          <p:cNvPr id="117" name="Rectangle 116"/>
          <p:cNvSpPr/>
          <p:nvPr/>
        </p:nvSpPr>
        <p:spPr>
          <a:xfrm>
            <a:off x="5557602" y="5904875"/>
            <a:ext cx="954236" cy="290208"/>
          </a:xfrm>
          <a:prstGeom prst="rect">
            <a:avLst/>
          </a:prstGeom>
        </p:spPr>
        <p:txBody>
          <a:bodyPr wrap="none">
            <a:spAutoFit/>
          </a:bodyPr>
          <a:lstStyle/>
          <a:p>
            <a:pPr algn="ctr"/>
            <a:r>
              <a:rPr lang="en-IN" sz="1286" dirty="0"/>
              <a:t>Satisfaction</a:t>
            </a:r>
            <a:endParaRPr lang="x-none" sz="1286" dirty="0"/>
          </a:p>
        </p:txBody>
      </p:sp>
      <p:pic>
        <p:nvPicPr>
          <p:cNvPr id="136" name="Picture 135"/>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foregroundMark x1="34034" y1="35200" x2="34034" y2="35200"/>
                        <a14:foregroundMark x1="34874" y1="43600" x2="34874" y2="43600"/>
                        <a14:foregroundMark x1="61765" y1="32400" x2="61765" y2="32400"/>
                        <a14:foregroundMark x1="52101" y1="32400" x2="52101" y2="32400"/>
                        <a14:foregroundMark x1="65126" y1="37200" x2="65126" y2="37200"/>
                        <a14:foregroundMark x1="71008" y1="48000" x2="71008" y2="48000"/>
                        <a14:foregroundMark x1="52941" y1="51200" x2="52941" y2="51200"/>
                      </a14:backgroundRemoval>
                    </a14:imgEffect>
                  </a14:imgLayer>
                </a14:imgProps>
              </a:ext>
              <a:ext uri="{28A0092B-C50C-407E-A947-70E740481C1C}">
                <a14:useLocalDpi xmlns:a14="http://schemas.microsoft.com/office/drawing/2010/main" val="0"/>
              </a:ext>
            </a:extLst>
          </a:blip>
          <a:stretch>
            <a:fillRect/>
          </a:stretch>
        </p:blipFill>
        <p:spPr>
          <a:xfrm>
            <a:off x="8981116" y="1765260"/>
            <a:ext cx="1477134" cy="1551611"/>
          </a:xfrm>
          <a:prstGeom prst="rect">
            <a:avLst/>
          </a:prstGeom>
        </p:spPr>
      </p:pic>
      <p:grpSp>
        <p:nvGrpSpPr>
          <p:cNvPr id="137" name="Group 1550"/>
          <p:cNvGrpSpPr/>
          <p:nvPr/>
        </p:nvGrpSpPr>
        <p:grpSpPr>
          <a:xfrm>
            <a:off x="10206110" y="2185285"/>
            <a:ext cx="93300" cy="4229999"/>
            <a:chOff x="903564" y="0"/>
            <a:chExt cx="159326" cy="7223440"/>
          </a:xfrm>
        </p:grpSpPr>
        <p:sp>
          <p:nvSpPr>
            <p:cNvPr id="138" name="Shape 1520"/>
            <p:cNvSpPr/>
            <p:nvPr/>
          </p:nvSpPr>
          <p:spPr>
            <a:xfrm>
              <a:off x="982245" y="0"/>
              <a:ext cx="2540" cy="7223440"/>
            </a:xfrm>
            <a:prstGeom prst="line">
              <a:avLst/>
            </a:prstGeom>
            <a:noFill/>
            <a:ln w="177800" cap="rnd">
              <a:solidFill>
                <a:schemeClr val="accent4">
                  <a:lumMod val="40000"/>
                  <a:lumOff val="60000"/>
                </a:schemeClr>
              </a:solidFill>
              <a:prstDash val="solid"/>
              <a:miter lim="800000"/>
            </a:ln>
            <a:effectLst/>
          </p:spPr>
          <p:txBody>
            <a:bodyPr wrap="square" lIns="42152" tIns="42152" rIns="42152" bIns="42152" numCol="1" anchor="t">
              <a:noAutofit/>
            </a:bodyPr>
            <a:lstStyle/>
            <a:p>
              <a:pPr defTabSz="421532">
                <a:lnSpc>
                  <a:spcPct val="93000"/>
                </a:lnSpc>
                <a:defRPr sz="2200">
                  <a:latin typeface="Times New Roman"/>
                  <a:ea typeface="Times New Roman"/>
                  <a:cs typeface="Times New Roman"/>
                  <a:sym typeface="Times New Roman"/>
                </a:defRPr>
              </a:pPr>
              <a:endParaRPr sz="1571"/>
            </a:p>
          </p:txBody>
        </p:sp>
        <p:sp>
          <p:nvSpPr>
            <p:cNvPr id="139" name="Shape 1521"/>
            <p:cNvSpPr/>
            <p:nvPr/>
          </p:nvSpPr>
          <p:spPr>
            <a:xfrm>
              <a:off x="944174" y="324877"/>
              <a:ext cx="78103" cy="7810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06"/>
                    <a:pt x="21120" y="14453"/>
                    <a:pt x="20160" y="16200"/>
                  </a:cubicBezTo>
                  <a:cubicBezTo>
                    <a:pt x="19200" y="17788"/>
                    <a:pt x="17920" y="18900"/>
                    <a:pt x="16160" y="20012"/>
                  </a:cubicBezTo>
                  <a:cubicBezTo>
                    <a:pt x="14400" y="20965"/>
                    <a:pt x="12640" y="21600"/>
                    <a:pt x="10720" y="21600"/>
                  </a:cubicBezTo>
                  <a:cubicBezTo>
                    <a:pt x="8640" y="21600"/>
                    <a:pt x="7040" y="20965"/>
                    <a:pt x="5440" y="20012"/>
                  </a:cubicBezTo>
                  <a:cubicBezTo>
                    <a:pt x="3680" y="18900"/>
                    <a:pt x="2400" y="17788"/>
                    <a:pt x="1440" y="16200"/>
                  </a:cubicBezTo>
                  <a:cubicBezTo>
                    <a:pt x="320" y="14453"/>
                    <a:pt x="0" y="12706"/>
                    <a:pt x="0" y="10800"/>
                  </a:cubicBezTo>
                  <a:cubicBezTo>
                    <a:pt x="0" y="8735"/>
                    <a:pt x="320" y="7147"/>
                    <a:pt x="1440" y="5400"/>
                  </a:cubicBezTo>
                  <a:cubicBezTo>
                    <a:pt x="2400" y="3653"/>
                    <a:pt x="3680" y="2382"/>
                    <a:pt x="5440" y="1429"/>
                  </a:cubicBezTo>
                  <a:cubicBezTo>
                    <a:pt x="7040" y="476"/>
                    <a:pt x="8800" y="0"/>
                    <a:pt x="10720" y="0"/>
                  </a:cubicBezTo>
                  <a:cubicBezTo>
                    <a:pt x="12800" y="0"/>
                    <a:pt x="14400" y="476"/>
                    <a:pt x="16160" y="1429"/>
                  </a:cubicBezTo>
                  <a:cubicBezTo>
                    <a:pt x="17920" y="2382"/>
                    <a:pt x="19200" y="3653"/>
                    <a:pt x="20160" y="5400"/>
                  </a:cubicBezTo>
                  <a:cubicBezTo>
                    <a:pt x="21120" y="7147"/>
                    <a:pt x="21600" y="8735"/>
                    <a:pt x="21600" y="10800"/>
                  </a:cubicBezTo>
                </a:path>
              </a:pathLst>
            </a:custGeom>
            <a:solidFill>
              <a:srgbClr val="355C7D"/>
            </a:solidFill>
            <a:ln w="3175" cap="flat">
              <a:noFill/>
              <a:miter lim="400000"/>
            </a:ln>
            <a:effectLst/>
          </p:spPr>
          <p:txBody>
            <a:bodyPr wrap="square" lIns="42152" tIns="42152" rIns="42152" bIns="42152" numCol="1" anchor="ctr">
              <a:noAutofit/>
            </a:bodyPr>
            <a:lstStyle/>
            <a:p>
              <a:pPr defTabSz="421532">
                <a:lnSpc>
                  <a:spcPct val="93000"/>
                </a:lnSpc>
                <a:defRPr sz="2200">
                  <a:latin typeface="Arial"/>
                  <a:ea typeface="Arial"/>
                  <a:cs typeface="Arial"/>
                  <a:sym typeface="Arial"/>
                </a:defRPr>
              </a:pPr>
              <a:endParaRPr sz="1571"/>
            </a:p>
          </p:txBody>
        </p:sp>
        <p:sp>
          <p:nvSpPr>
            <p:cNvPr id="140" name="Shape 1522"/>
            <p:cNvSpPr/>
            <p:nvPr/>
          </p:nvSpPr>
          <p:spPr>
            <a:xfrm>
              <a:off x="903564" y="3484065"/>
              <a:ext cx="159326" cy="15932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57"/>
                    <a:pt x="21132" y="14478"/>
                    <a:pt x="20118" y="16200"/>
                  </a:cubicBezTo>
                  <a:cubicBezTo>
                    <a:pt x="19105" y="17922"/>
                    <a:pt x="17935" y="19174"/>
                    <a:pt x="16219" y="20191"/>
                  </a:cubicBezTo>
                  <a:cubicBezTo>
                    <a:pt x="14426" y="21130"/>
                    <a:pt x="12710" y="21600"/>
                    <a:pt x="10761" y="21600"/>
                  </a:cubicBezTo>
                  <a:cubicBezTo>
                    <a:pt x="8734" y="21600"/>
                    <a:pt x="7096" y="21130"/>
                    <a:pt x="5381" y="20191"/>
                  </a:cubicBezTo>
                  <a:cubicBezTo>
                    <a:pt x="3665" y="19174"/>
                    <a:pt x="2417" y="17922"/>
                    <a:pt x="1482" y="16200"/>
                  </a:cubicBezTo>
                  <a:cubicBezTo>
                    <a:pt x="468" y="14478"/>
                    <a:pt x="0" y="12757"/>
                    <a:pt x="0" y="10800"/>
                  </a:cubicBezTo>
                  <a:cubicBezTo>
                    <a:pt x="0" y="8765"/>
                    <a:pt x="468" y="7122"/>
                    <a:pt x="1482" y="5400"/>
                  </a:cubicBezTo>
                  <a:cubicBezTo>
                    <a:pt x="2417" y="3678"/>
                    <a:pt x="3665" y="2426"/>
                    <a:pt x="5381" y="1409"/>
                  </a:cubicBezTo>
                  <a:cubicBezTo>
                    <a:pt x="7096" y="391"/>
                    <a:pt x="8812" y="0"/>
                    <a:pt x="10761" y="0"/>
                  </a:cubicBezTo>
                  <a:cubicBezTo>
                    <a:pt x="12788" y="0"/>
                    <a:pt x="14426" y="391"/>
                    <a:pt x="16219" y="1409"/>
                  </a:cubicBezTo>
                  <a:cubicBezTo>
                    <a:pt x="17935" y="2426"/>
                    <a:pt x="19105" y="3678"/>
                    <a:pt x="20118" y="5400"/>
                  </a:cubicBezTo>
                  <a:cubicBezTo>
                    <a:pt x="21132" y="7122"/>
                    <a:pt x="21600" y="8765"/>
                    <a:pt x="21600" y="10800"/>
                  </a:cubicBezTo>
                </a:path>
              </a:pathLst>
            </a:custGeom>
            <a:solidFill>
              <a:srgbClr val="355C7D"/>
            </a:solidFill>
            <a:ln w="3175" cap="flat">
              <a:noFill/>
              <a:miter lim="400000"/>
            </a:ln>
            <a:effectLst/>
          </p:spPr>
          <p:txBody>
            <a:bodyPr wrap="square" lIns="42152" tIns="42152" rIns="42152" bIns="42152" numCol="1" anchor="ctr">
              <a:noAutofit/>
            </a:bodyPr>
            <a:lstStyle/>
            <a:p>
              <a:pPr defTabSz="421532">
                <a:lnSpc>
                  <a:spcPct val="93000"/>
                </a:lnSpc>
                <a:defRPr sz="2200">
                  <a:latin typeface="Arial"/>
                  <a:ea typeface="Arial"/>
                  <a:cs typeface="Arial"/>
                  <a:sym typeface="Arial"/>
                </a:defRPr>
              </a:pPr>
              <a:endParaRPr sz="1571"/>
            </a:p>
          </p:txBody>
        </p:sp>
        <p:sp>
          <p:nvSpPr>
            <p:cNvPr id="141" name="Shape 1523"/>
            <p:cNvSpPr/>
            <p:nvPr/>
          </p:nvSpPr>
          <p:spPr>
            <a:xfrm>
              <a:off x="903564" y="5064395"/>
              <a:ext cx="159326" cy="15932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57"/>
                    <a:pt x="21132" y="14478"/>
                    <a:pt x="20118" y="16200"/>
                  </a:cubicBezTo>
                  <a:cubicBezTo>
                    <a:pt x="19105" y="17922"/>
                    <a:pt x="17935" y="19252"/>
                    <a:pt x="16219" y="20191"/>
                  </a:cubicBezTo>
                  <a:cubicBezTo>
                    <a:pt x="14426" y="21209"/>
                    <a:pt x="12710" y="21600"/>
                    <a:pt x="10761" y="21600"/>
                  </a:cubicBezTo>
                  <a:cubicBezTo>
                    <a:pt x="8734" y="21600"/>
                    <a:pt x="7096" y="21209"/>
                    <a:pt x="5381" y="20191"/>
                  </a:cubicBezTo>
                  <a:cubicBezTo>
                    <a:pt x="3665" y="19252"/>
                    <a:pt x="2417" y="17922"/>
                    <a:pt x="1482" y="16200"/>
                  </a:cubicBezTo>
                  <a:cubicBezTo>
                    <a:pt x="468" y="14478"/>
                    <a:pt x="0" y="12835"/>
                    <a:pt x="0" y="10800"/>
                  </a:cubicBezTo>
                  <a:cubicBezTo>
                    <a:pt x="0" y="8843"/>
                    <a:pt x="468" y="7122"/>
                    <a:pt x="1482" y="5400"/>
                  </a:cubicBezTo>
                  <a:cubicBezTo>
                    <a:pt x="2417" y="3678"/>
                    <a:pt x="3665" y="2426"/>
                    <a:pt x="5381" y="1409"/>
                  </a:cubicBezTo>
                  <a:cubicBezTo>
                    <a:pt x="7096" y="391"/>
                    <a:pt x="8812" y="0"/>
                    <a:pt x="10761" y="0"/>
                  </a:cubicBezTo>
                  <a:cubicBezTo>
                    <a:pt x="12788" y="0"/>
                    <a:pt x="14426" y="391"/>
                    <a:pt x="16219" y="1409"/>
                  </a:cubicBezTo>
                  <a:cubicBezTo>
                    <a:pt x="17935" y="2426"/>
                    <a:pt x="19105" y="3678"/>
                    <a:pt x="20118" y="5400"/>
                  </a:cubicBezTo>
                  <a:cubicBezTo>
                    <a:pt x="21132" y="7122"/>
                    <a:pt x="21600" y="8765"/>
                    <a:pt x="21600" y="10800"/>
                  </a:cubicBezTo>
                </a:path>
              </a:pathLst>
            </a:custGeom>
            <a:solidFill>
              <a:srgbClr val="355C7D"/>
            </a:solidFill>
            <a:ln w="3175" cap="flat">
              <a:noFill/>
              <a:miter lim="400000"/>
            </a:ln>
            <a:effectLst/>
          </p:spPr>
          <p:txBody>
            <a:bodyPr wrap="square" lIns="42152" tIns="42152" rIns="42152" bIns="42152" numCol="1" anchor="ctr">
              <a:noAutofit/>
            </a:bodyPr>
            <a:lstStyle/>
            <a:p>
              <a:pPr defTabSz="421532">
                <a:lnSpc>
                  <a:spcPct val="93000"/>
                </a:lnSpc>
                <a:defRPr sz="2200">
                  <a:latin typeface="Arial"/>
                  <a:ea typeface="Arial"/>
                  <a:cs typeface="Arial"/>
                  <a:sym typeface="Arial"/>
                </a:defRPr>
              </a:pPr>
              <a:endParaRPr sz="1571"/>
            </a:p>
          </p:txBody>
        </p:sp>
        <p:sp>
          <p:nvSpPr>
            <p:cNvPr id="142" name="Shape 1524"/>
            <p:cNvSpPr/>
            <p:nvPr/>
          </p:nvSpPr>
          <p:spPr>
            <a:xfrm>
              <a:off x="903564" y="6468617"/>
              <a:ext cx="159326" cy="15932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57"/>
                    <a:pt x="21132" y="14478"/>
                    <a:pt x="20118" y="16200"/>
                  </a:cubicBezTo>
                  <a:cubicBezTo>
                    <a:pt x="19105" y="17922"/>
                    <a:pt x="17935" y="19252"/>
                    <a:pt x="16219" y="20191"/>
                  </a:cubicBezTo>
                  <a:cubicBezTo>
                    <a:pt x="14426" y="21209"/>
                    <a:pt x="12710" y="21600"/>
                    <a:pt x="10761" y="21600"/>
                  </a:cubicBezTo>
                  <a:cubicBezTo>
                    <a:pt x="8734" y="21600"/>
                    <a:pt x="7096" y="21209"/>
                    <a:pt x="5381" y="20191"/>
                  </a:cubicBezTo>
                  <a:cubicBezTo>
                    <a:pt x="3665" y="19252"/>
                    <a:pt x="2417" y="17922"/>
                    <a:pt x="1482" y="16200"/>
                  </a:cubicBezTo>
                  <a:cubicBezTo>
                    <a:pt x="468" y="14478"/>
                    <a:pt x="0" y="12757"/>
                    <a:pt x="0" y="10800"/>
                  </a:cubicBezTo>
                  <a:cubicBezTo>
                    <a:pt x="0" y="8843"/>
                    <a:pt x="468" y="7122"/>
                    <a:pt x="1482" y="5400"/>
                  </a:cubicBezTo>
                  <a:cubicBezTo>
                    <a:pt x="2417" y="3678"/>
                    <a:pt x="3665" y="2426"/>
                    <a:pt x="5381" y="1409"/>
                  </a:cubicBezTo>
                  <a:cubicBezTo>
                    <a:pt x="7096" y="391"/>
                    <a:pt x="8812" y="0"/>
                    <a:pt x="10761" y="0"/>
                  </a:cubicBezTo>
                  <a:cubicBezTo>
                    <a:pt x="12788" y="0"/>
                    <a:pt x="14426" y="391"/>
                    <a:pt x="16219" y="1409"/>
                  </a:cubicBezTo>
                  <a:cubicBezTo>
                    <a:pt x="17935" y="2426"/>
                    <a:pt x="19105" y="3678"/>
                    <a:pt x="20118" y="5400"/>
                  </a:cubicBezTo>
                  <a:cubicBezTo>
                    <a:pt x="21132" y="7122"/>
                    <a:pt x="21600" y="8843"/>
                    <a:pt x="21600" y="10800"/>
                  </a:cubicBezTo>
                </a:path>
              </a:pathLst>
            </a:custGeom>
            <a:solidFill>
              <a:srgbClr val="355C7D"/>
            </a:solidFill>
            <a:ln w="3175" cap="flat">
              <a:noFill/>
              <a:miter lim="400000"/>
            </a:ln>
            <a:effectLst/>
          </p:spPr>
          <p:txBody>
            <a:bodyPr wrap="square" lIns="42152" tIns="42152" rIns="42152" bIns="42152" numCol="1" anchor="ctr">
              <a:noAutofit/>
            </a:bodyPr>
            <a:lstStyle/>
            <a:p>
              <a:pPr defTabSz="421532">
                <a:lnSpc>
                  <a:spcPct val="93000"/>
                </a:lnSpc>
                <a:defRPr sz="2200">
                  <a:latin typeface="Arial"/>
                  <a:ea typeface="Arial"/>
                  <a:cs typeface="Arial"/>
                  <a:sym typeface="Arial"/>
                </a:defRPr>
              </a:pPr>
              <a:endParaRPr sz="1571"/>
            </a:p>
          </p:txBody>
        </p:sp>
        <p:sp>
          <p:nvSpPr>
            <p:cNvPr id="143" name="Shape 1526"/>
            <p:cNvSpPr/>
            <p:nvPr/>
          </p:nvSpPr>
          <p:spPr>
            <a:xfrm>
              <a:off x="903564" y="284267"/>
              <a:ext cx="159326" cy="15932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57"/>
                    <a:pt x="21132" y="14478"/>
                    <a:pt x="20118" y="16200"/>
                  </a:cubicBezTo>
                  <a:cubicBezTo>
                    <a:pt x="19105" y="17922"/>
                    <a:pt x="17935" y="19174"/>
                    <a:pt x="16219" y="20191"/>
                  </a:cubicBezTo>
                  <a:cubicBezTo>
                    <a:pt x="14426" y="21130"/>
                    <a:pt x="12710" y="21600"/>
                    <a:pt x="10761" y="21600"/>
                  </a:cubicBezTo>
                  <a:cubicBezTo>
                    <a:pt x="8734" y="21600"/>
                    <a:pt x="7096" y="21130"/>
                    <a:pt x="5381" y="20191"/>
                  </a:cubicBezTo>
                  <a:cubicBezTo>
                    <a:pt x="3665" y="19174"/>
                    <a:pt x="2417" y="17922"/>
                    <a:pt x="1482" y="16200"/>
                  </a:cubicBezTo>
                  <a:cubicBezTo>
                    <a:pt x="468" y="14478"/>
                    <a:pt x="0" y="12757"/>
                    <a:pt x="0" y="10800"/>
                  </a:cubicBezTo>
                  <a:cubicBezTo>
                    <a:pt x="0" y="8765"/>
                    <a:pt x="468" y="7122"/>
                    <a:pt x="1482" y="5400"/>
                  </a:cubicBezTo>
                  <a:cubicBezTo>
                    <a:pt x="2417" y="3678"/>
                    <a:pt x="3665" y="2426"/>
                    <a:pt x="5381" y="1409"/>
                  </a:cubicBezTo>
                  <a:cubicBezTo>
                    <a:pt x="7096" y="391"/>
                    <a:pt x="8812" y="0"/>
                    <a:pt x="10761" y="0"/>
                  </a:cubicBezTo>
                  <a:cubicBezTo>
                    <a:pt x="12788" y="0"/>
                    <a:pt x="14426" y="391"/>
                    <a:pt x="16219" y="1409"/>
                  </a:cubicBezTo>
                  <a:cubicBezTo>
                    <a:pt x="17935" y="2426"/>
                    <a:pt x="19105" y="3678"/>
                    <a:pt x="20118" y="5400"/>
                  </a:cubicBezTo>
                  <a:cubicBezTo>
                    <a:pt x="21132" y="7122"/>
                    <a:pt x="21600" y="8765"/>
                    <a:pt x="21600" y="10800"/>
                  </a:cubicBezTo>
                </a:path>
              </a:pathLst>
            </a:custGeom>
            <a:solidFill>
              <a:srgbClr val="355C7D"/>
            </a:solidFill>
            <a:ln w="3175" cap="flat">
              <a:noFill/>
              <a:miter lim="400000"/>
            </a:ln>
            <a:effectLst/>
          </p:spPr>
          <p:txBody>
            <a:bodyPr wrap="square" lIns="42152" tIns="42152" rIns="42152" bIns="42152" numCol="1" anchor="ctr">
              <a:noAutofit/>
            </a:bodyPr>
            <a:lstStyle/>
            <a:p>
              <a:pPr defTabSz="421532">
                <a:lnSpc>
                  <a:spcPct val="93000"/>
                </a:lnSpc>
                <a:defRPr sz="2200">
                  <a:latin typeface="Arial"/>
                  <a:ea typeface="Arial"/>
                  <a:cs typeface="Arial"/>
                  <a:sym typeface="Arial"/>
                </a:defRPr>
              </a:pPr>
              <a:endParaRPr sz="1571"/>
            </a:p>
          </p:txBody>
        </p:sp>
        <p:sp>
          <p:nvSpPr>
            <p:cNvPr id="144" name="Shape 1527"/>
            <p:cNvSpPr/>
            <p:nvPr/>
          </p:nvSpPr>
          <p:spPr>
            <a:xfrm>
              <a:off x="903564" y="1923303"/>
              <a:ext cx="159326" cy="15932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757"/>
                    <a:pt x="21132" y="14478"/>
                    <a:pt x="20118" y="16200"/>
                  </a:cubicBezTo>
                  <a:cubicBezTo>
                    <a:pt x="19105" y="17922"/>
                    <a:pt x="17935" y="19174"/>
                    <a:pt x="16219" y="20191"/>
                  </a:cubicBezTo>
                  <a:cubicBezTo>
                    <a:pt x="14426" y="21130"/>
                    <a:pt x="12710" y="21600"/>
                    <a:pt x="10761" y="21600"/>
                  </a:cubicBezTo>
                  <a:cubicBezTo>
                    <a:pt x="8734" y="21600"/>
                    <a:pt x="7096" y="21130"/>
                    <a:pt x="5381" y="20191"/>
                  </a:cubicBezTo>
                  <a:cubicBezTo>
                    <a:pt x="3665" y="19174"/>
                    <a:pt x="2417" y="17922"/>
                    <a:pt x="1482" y="16200"/>
                  </a:cubicBezTo>
                  <a:cubicBezTo>
                    <a:pt x="468" y="14478"/>
                    <a:pt x="0" y="12757"/>
                    <a:pt x="0" y="10800"/>
                  </a:cubicBezTo>
                  <a:cubicBezTo>
                    <a:pt x="0" y="8765"/>
                    <a:pt x="468" y="7122"/>
                    <a:pt x="1482" y="5400"/>
                  </a:cubicBezTo>
                  <a:cubicBezTo>
                    <a:pt x="2417" y="3678"/>
                    <a:pt x="3665" y="2426"/>
                    <a:pt x="5381" y="1409"/>
                  </a:cubicBezTo>
                  <a:cubicBezTo>
                    <a:pt x="7096" y="391"/>
                    <a:pt x="8812" y="0"/>
                    <a:pt x="10761" y="0"/>
                  </a:cubicBezTo>
                  <a:cubicBezTo>
                    <a:pt x="12788" y="0"/>
                    <a:pt x="14426" y="391"/>
                    <a:pt x="16219" y="1409"/>
                  </a:cubicBezTo>
                  <a:cubicBezTo>
                    <a:pt x="17935" y="2426"/>
                    <a:pt x="19105" y="3678"/>
                    <a:pt x="20118" y="5400"/>
                  </a:cubicBezTo>
                  <a:cubicBezTo>
                    <a:pt x="21132" y="7122"/>
                    <a:pt x="21600" y="8765"/>
                    <a:pt x="21600" y="10800"/>
                  </a:cubicBezTo>
                </a:path>
              </a:pathLst>
            </a:custGeom>
            <a:solidFill>
              <a:srgbClr val="355C7D"/>
            </a:solidFill>
            <a:ln w="3175" cap="flat">
              <a:noFill/>
              <a:miter lim="400000"/>
            </a:ln>
            <a:effectLst/>
          </p:spPr>
          <p:txBody>
            <a:bodyPr wrap="square" lIns="42152" tIns="42152" rIns="42152" bIns="42152" numCol="1" anchor="ctr">
              <a:noAutofit/>
            </a:bodyPr>
            <a:lstStyle/>
            <a:p>
              <a:pPr defTabSz="421532">
                <a:lnSpc>
                  <a:spcPct val="93000"/>
                </a:lnSpc>
                <a:defRPr sz="2200">
                  <a:latin typeface="Arial"/>
                  <a:ea typeface="Arial"/>
                  <a:cs typeface="Arial"/>
                  <a:sym typeface="Arial"/>
                </a:defRPr>
              </a:pPr>
              <a:endParaRPr sz="1571"/>
            </a:p>
          </p:txBody>
        </p:sp>
      </p:grpSp>
      <p:sp>
        <p:nvSpPr>
          <p:cNvPr id="145" name="Rectangle 144"/>
          <p:cNvSpPr/>
          <p:nvPr/>
        </p:nvSpPr>
        <p:spPr>
          <a:xfrm>
            <a:off x="10393981" y="2243775"/>
            <a:ext cx="1344892" cy="685957"/>
          </a:xfrm>
          <a:prstGeom prst="rect">
            <a:avLst/>
          </a:prstGeom>
        </p:spPr>
        <p:txBody>
          <a:bodyPr wrap="square">
            <a:spAutoFit/>
          </a:bodyPr>
          <a:lstStyle/>
          <a:p>
            <a:pPr algn="ctr"/>
            <a:r>
              <a:rPr lang="en-IN" sz="1286" dirty="0"/>
              <a:t>Affordable Housing Bazaar </a:t>
            </a:r>
            <a:r>
              <a:rPr lang="en-IN" sz="1286" dirty="0" err="1"/>
              <a:t>Saathi</a:t>
            </a:r>
            <a:r>
              <a:rPr lang="en-IN" sz="1286" dirty="0"/>
              <a:t> (NGO)</a:t>
            </a:r>
            <a:endParaRPr lang="x-none" sz="1286" dirty="0"/>
          </a:p>
        </p:txBody>
      </p:sp>
      <p:sp>
        <p:nvSpPr>
          <p:cNvPr id="146" name="Rectangle 145"/>
          <p:cNvSpPr/>
          <p:nvPr/>
        </p:nvSpPr>
        <p:spPr>
          <a:xfrm>
            <a:off x="10421340" y="3116824"/>
            <a:ext cx="1344892" cy="488082"/>
          </a:xfrm>
          <a:prstGeom prst="rect">
            <a:avLst/>
          </a:prstGeom>
        </p:spPr>
        <p:txBody>
          <a:bodyPr wrap="square">
            <a:spAutoFit/>
          </a:bodyPr>
          <a:lstStyle/>
          <a:p>
            <a:pPr algn="ctr"/>
            <a:r>
              <a:rPr lang="en-IN" sz="1286" dirty="0"/>
              <a:t>IT Portal &amp; Ground Staff</a:t>
            </a:r>
            <a:endParaRPr lang="x-none" sz="1286" dirty="0"/>
          </a:p>
        </p:txBody>
      </p:sp>
      <p:sp>
        <p:nvSpPr>
          <p:cNvPr id="147" name="Rectangle 146"/>
          <p:cNvSpPr/>
          <p:nvPr/>
        </p:nvSpPr>
        <p:spPr>
          <a:xfrm>
            <a:off x="10459770" y="3937637"/>
            <a:ext cx="1344892" cy="685957"/>
          </a:xfrm>
          <a:prstGeom prst="rect">
            <a:avLst/>
          </a:prstGeom>
        </p:spPr>
        <p:txBody>
          <a:bodyPr wrap="square">
            <a:spAutoFit/>
          </a:bodyPr>
          <a:lstStyle/>
          <a:p>
            <a:pPr algn="ctr"/>
            <a:r>
              <a:rPr lang="en-IN" sz="1286" dirty="0"/>
              <a:t>Affordable Housing Developer</a:t>
            </a:r>
            <a:endParaRPr lang="x-none" sz="1286" dirty="0"/>
          </a:p>
        </p:txBody>
      </p:sp>
      <p:sp>
        <p:nvSpPr>
          <p:cNvPr id="148" name="Rectangle 147"/>
          <p:cNvSpPr/>
          <p:nvPr/>
        </p:nvSpPr>
        <p:spPr>
          <a:xfrm>
            <a:off x="10421340" y="4923531"/>
            <a:ext cx="1344892" cy="488082"/>
          </a:xfrm>
          <a:prstGeom prst="rect">
            <a:avLst/>
          </a:prstGeom>
        </p:spPr>
        <p:txBody>
          <a:bodyPr wrap="square">
            <a:spAutoFit/>
          </a:bodyPr>
          <a:lstStyle/>
          <a:p>
            <a:pPr algn="ctr"/>
            <a:r>
              <a:rPr lang="en-IN" sz="1286" dirty="0"/>
              <a:t>Housing Finance Company</a:t>
            </a:r>
            <a:endParaRPr lang="x-none" sz="1286" dirty="0"/>
          </a:p>
        </p:txBody>
      </p:sp>
      <p:sp>
        <p:nvSpPr>
          <p:cNvPr id="149" name="Rectangle 148"/>
          <p:cNvSpPr/>
          <p:nvPr/>
        </p:nvSpPr>
        <p:spPr>
          <a:xfrm>
            <a:off x="10459769" y="5766216"/>
            <a:ext cx="1476101" cy="883832"/>
          </a:xfrm>
          <a:prstGeom prst="rect">
            <a:avLst/>
          </a:prstGeom>
        </p:spPr>
        <p:txBody>
          <a:bodyPr wrap="square">
            <a:spAutoFit/>
          </a:bodyPr>
          <a:lstStyle/>
          <a:p>
            <a:pPr algn="ctr"/>
            <a:r>
              <a:rPr lang="en-IN" sz="1286" dirty="0"/>
              <a:t>Affordable Housing Bazaar Techno-Legal Compliance Team</a:t>
            </a:r>
            <a:endParaRPr lang="x-none" sz="1286" dirty="0"/>
          </a:p>
        </p:txBody>
      </p:sp>
      <p:sp>
        <p:nvSpPr>
          <p:cNvPr id="150" name="Rectangle 149"/>
          <p:cNvSpPr/>
          <p:nvPr/>
        </p:nvSpPr>
        <p:spPr>
          <a:xfrm>
            <a:off x="8617424" y="2968985"/>
            <a:ext cx="1762014" cy="883703"/>
          </a:xfrm>
          <a:prstGeom prst="rect">
            <a:avLst/>
          </a:prstGeom>
        </p:spPr>
        <p:txBody>
          <a:bodyPr wrap="square">
            <a:spAutoFit/>
          </a:bodyPr>
          <a:lstStyle/>
          <a:p>
            <a:pPr algn="ctr"/>
            <a:r>
              <a:rPr lang="en-IN" sz="1714" dirty="0">
                <a:solidFill>
                  <a:schemeClr val="accent6">
                    <a:lumMod val="75000"/>
                  </a:schemeClr>
                </a:solidFill>
              </a:rPr>
              <a:t>Affordable Housing Bazaar</a:t>
            </a:r>
            <a:r>
              <a:rPr lang="en-IN" sz="1714" dirty="0"/>
              <a:t>.</a:t>
            </a:r>
            <a:r>
              <a:rPr lang="en-IN" sz="1714" dirty="0">
                <a:solidFill>
                  <a:srgbClr val="C00000"/>
                </a:solidFill>
              </a:rPr>
              <a:t>com</a:t>
            </a:r>
            <a:endParaRPr lang="x-none" sz="1714" dirty="0">
              <a:solidFill>
                <a:srgbClr val="C00000"/>
              </a:solidFill>
            </a:endParaRPr>
          </a:p>
        </p:txBody>
      </p:sp>
      <p:pic>
        <p:nvPicPr>
          <p:cNvPr id="151" name="Picture 150" descr="A picture containing clipart&#10;&#10;Description generated with very high confidence"/>
          <p:cNvPicPr>
            <a:picLocks noChangeAspect="1"/>
          </p:cNvPicPr>
          <p:nvPr/>
        </p:nvPicPr>
        <p:blipFill>
          <a:blip r:embed="rId12" cstate="print">
            <a:extLst>
              <a:ext uri="{BEBA8EAE-BF5A-486C-A8C5-ECC9F3942E4B}">
                <a14:imgProps xmlns:a14="http://schemas.microsoft.com/office/drawing/2010/main">
                  <a14:imgLayer r:embed="rId13">
                    <a14:imgEffect>
                      <a14:saturation sat="0"/>
                    </a14:imgEffect>
                  </a14:imgLayer>
                </a14:imgProps>
              </a:ext>
              <a:ext uri="{28A0092B-C50C-407E-A947-70E740481C1C}">
                <a14:useLocalDpi xmlns:a14="http://schemas.microsoft.com/office/drawing/2010/main" val="0"/>
              </a:ext>
            </a:extLst>
          </a:blip>
          <a:stretch>
            <a:fillRect/>
          </a:stretch>
        </p:blipFill>
        <p:spPr>
          <a:xfrm>
            <a:off x="9421285" y="3895386"/>
            <a:ext cx="684706" cy="719229"/>
          </a:xfrm>
          <a:prstGeom prst="rect">
            <a:avLst/>
          </a:prstGeom>
        </p:spPr>
      </p:pic>
      <p:pic>
        <p:nvPicPr>
          <p:cNvPr id="152" name="Picture 15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493695" y="4830116"/>
            <a:ext cx="612296" cy="612296"/>
          </a:xfrm>
          <a:prstGeom prst="rect">
            <a:avLst/>
          </a:prstGeom>
        </p:spPr>
      </p:pic>
      <p:pic>
        <p:nvPicPr>
          <p:cNvPr id="153" name="Picture 152" descr="A sign on the side of a building&#10;&#10;Description generated with high confidence"/>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340998" y="5657914"/>
            <a:ext cx="757370" cy="757370"/>
          </a:xfrm>
          <a:prstGeom prst="rect">
            <a:avLst/>
          </a:prstGeom>
        </p:spPr>
      </p:pic>
      <p:sp>
        <p:nvSpPr>
          <p:cNvPr id="155" name="TextBox 154"/>
          <p:cNvSpPr txBox="1"/>
          <p:nvPr/>
        </p:nvSpPr>
        <p:spPr>
          <a:xfrm>
            <a:off x="9340998" y="1538828"/>
            <a:ext cx="2549284" cy="532005"/>
          </a:xfrm>
          <a:prstGeom prst="rect">
            <a:avLst/>
          </a:prstGeom>
          <a:noFill/>
        </p:spPr>
        <p:txBody>
          <a:bodyPr wrap="square" rtlCol="0">
            <a:spAutoFit/>
          </a:bodyPr>
          <a:lstStyle/>
          <a:p>
            <a:r>
              <a:rPr lang="en-IN" sz="2857" dirty="0">
                <a:solidFill>
                  <a:srgbClr val="0070C0"/>
                </a:solidFill>
              </a:rPr>
              <a:t>Parties Involved</a:t>
            </a:r>
            <a:endParaRPr lang="x-none" sz="2857" dirty="0">
              <a:solidFill>
                <a:srgbClr val="0070C0"/>
              </a:solidFill>
            </a:endParaRPr>
          </a:p>
        </p:txBody>
      </p:sp>
      <p:sp>
        <p:nvSpPr>
          <p:cNvPr id="108" name="TextBox 107"/>
          <p:cNvSpPr txBox="1"/>
          <p:nvPr/>
        </p:nvSpPr>
        <p:spPr>
          <a:xfrm>
            <a:off x="0" y="0"/>
            <a:ext cx="12192000" cy="461665"/>
          </a:xfrm>
          <a:prstGeom prst="rect">
            <a:avLst/>
          </a:prstGeom>
          <a:solidFill>
            <a:srgbClr val="C00000"/>
          </a:solidFill>
          <a:ln>
            <a:solidFill>
              <a:srgbClr val="C00000"/>
            </a:solidFill>
          </a:ln>
        </p:spPr>
        <p:txBody>
          <a:bodyPr wrap="square" rtlCol="0" anchor="ctr">
            <a:spAutoFit/>
          </a:bodyPr>
          <a:lstStyle>
            <a:defPPr>
              <a:defRPr lang="en-US"/>
            </a:defPPr>
            <a:lvl1pPr>
              <a:defRPr sz="2400" b="1">
                <a:solidFill>
                  <a:schemeClr val="bg1"/>
                </a:solidFill>
                <a:latin typeface="Segoe UI Light" panose="020B0502040204020203" pitchFamily="34" charset="0"/>
                <a:cs typeface="Segoe UI Light" panose="020B0502040204020203" pitchFamily="34" charset="0"/>
              </a:defRPr>
            </a:lvl1pPr>
          </a:lstStyle>
          <a:p>
            <a:r>
              <a:rPr lang="en-IN" dirty="0"/>
              <a:t>Customer &amp; Affordable Housing Bazaar.com Relation Matrix</a:t>
            </a:r>
          </a:p>
        </p:txBody>
      </p:sp>
      <p:sp>
        <p:nvSpPr>
          <p:cNvPr id="94" name="Rectangle 93">
            <a:extLst>
              <a:ext uri="{FF2B5EF4-FFF2-40B4-BE49-F238E27FC236}">
                <a16:creationId xmlns:a16="http://schemas.microsoft.com/office/drawing/2014/main" id="{34548A4F-4B04-4BC4-B480-830A09F6BEC3}"/>
              </a:ext>
            </a:extLst>
          </p:cNvPr>
          <p:cNvSpPr/>
          <p:nvPr/>
        </p:nvSpPr>
        <p:spPr>
          <a:xfrm>
            <a:off x="8634715" y="-15360"/>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2049079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647"/>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Online Support Platforms</a:t>
            </a:r>
          </a:p>
        </p:txBody>
      </p:sp>
      <p:sp>
        <p:nvSpPr>
          <p:cNvPr id="3" name="TextBox 2"/>
          <p:cNvSpPr txBox="1"/>
          <p:nvPr/>
        </p:nvSpPr>
        <p:spPr>
          <a:xfrm>
            <a:off x="0" y="412018"/>
            <a:ext cx="12192000" cy="3785652"/>
          </a:xfrm>
          <a:prstGeom prst="rect">
            <a:avLst/>
          </a:prstGeom>
          <a:noFill/>
        </p:spPr>
        <p:txBody>
          <a:bodyPr wrap="square" rtlCol="0" anchor="t">
            <a:spAutoFit/>
          </a:bodyPr>
          <a:lstStyle/>
          <a:p>
            <a:pPr marL="285750" indent="-285750">
              <a:lnSpc>
                <a:spcPct val="200000"/>
              </a:lnSpc>
              <a:buFont typeface="Wingdings" panose="05000000000000000000" pitchFamily="2" charset="2"/>
              <a:buChar char="ü"/>
            </a:pPr>
            <a:r>
              <a:rPr lang="en-IN" sz="2400" b="1" dirty="0">
                <a:solidFill>
                  <a:srgbClr val="C00000"/>
                </a:solidFill>
                <a:latin typeface="Segoe UI Light" panose="020B0502040204020203" pitchFamily="34" charset="0"/>
                <a:cs typeface="Segoe UI Light" panose="020B0502040204020203" pitchFamily="34" charset="0"/>
              </a:rPr>
              <a:t>Web Portal</a:t>
            </a:r>
          </a:p>
          <a:p>
            <a:pPr marL="285750" indent="-285750">
              <a:lnSpc>
                <a:spcPct val="200000"/>
              </a:lnSpc>
              <a:buFont typeface="Wingdings" panose="05000000000000000000" pitchFamily="2" charset="2"/>
              <a:buChar char="ü"/>
            </a:pPr>
            <a:r>
              <a:rPr lang="en-IN" sz="2400" b="1" dirty="0">
                <a:solidFill>
                  <a:srgbClr val="C00000"/>
                </a:solidFill>
                <a:latin typeface="Segoe UI Light" panose="020B0502040204020203" pitchFamily="34" charset="0"/>
                <a:cs typeface="Segoe UI Light" panose="020B0502040204020203" pitchFamily="34" charset="0"/>
              </a:rPr>
              <a:t>Mobile App</a:t>
            </a:r>
            <a:endParaRPr lang="en-IN" sz="2400" dirty="0">
              <a:solidFill>
                <a:srgbClr val="C00000"/>
              </a:solidFill>
              <a:latin typeface="Segoe UI Light" panose="020B0502040204020203" pitchFamily="34" charset="0"/>
              <a:cs typeface="Segoe UI Light" panose="020B0502040204020203" pitchFamily="34" charset="0"/>
            </a:endParaRPr>
          </a:p>
          <a:p>
            <a:pPr marL="285750" indent="-285750">
              <a:lnSpc>
                <a:spcPct val="200000"/>
              </a:lnSpc>
              <a:buFont typeface="Wingdings" panose="05000000000000000000" pitchFamily="2" charset="2"/>
              <a:buChar char="ü"/>
            </a:pPr>
            <a:r>
              <a:rPr lang="en-IN" sz="2400" b="1" dirty="0">
                <a:solidFill>
                  <a:srgbClr val="C00000"/>
                </a:solidFill>
                <a:latin typeface="Segoe UI Light" panose="020B0502040204020203" pitchFamily="34" charset="0"/>
                <a:cs typeface="Segoe UI Light" panose="020B0502040204020203" pitchFamily="34" charset="0"/>
              </a:rPr>
              <a:t>Online CRM </a:t>
            </a:r>
            <a:r>
              <a:rPr lang="en-IN" sz="2400" dirty="0">
                <a:latin typeface="Segoe UI Light" panose="020B0502040204020203" pitchFamily="34" charset="0"/>
                <a:cs typeface="Segoe UI Light" panose="020B0502040204020203" pitchFamily="34" charset="0"/>
              </a:rPr>
              <a:t>Platform</a:t>
            </a:r>
          </a:p>
          <a:p>
            <a:pPr marL="285750" indent="-285750">
              <a:lnSpc>
                <a:spcPct val="200000"/>
              </a:lnSpc>
              <a:buFont typeface="Wingdings" panose="05000000000000000000" pitchFamily="2" charset="2"/>
              <a:buChar char="ü"/>
            </a:pPr>
            <a:r>
              <a:rPr lang="en-IN" sz="2400" b="1" dirty="0">
                <a:solidFill>
                  <a:srgbClr val="C00000"/>
                </a:solidFill>
                <a:latin typeface="Segoe UI Light" panose="020B0502040204020203" pitchFamily="34" charset="0"/>
                <a:cs typeface="Segoe UI Light" panose="020B0502040204020203" pitchFamily="34" charset="0"/>
              </a:rPr>
              <a:t>Toll Free Number</a:t>
            </a:r>
            <a:r>
              <a:rPr lang="en-IN" sz="2400" dirty="0">
                <a:latin typeface="Segoe UI Light" panose="020B0502040204020203" pitchFamily="34" charset="0"/>
                <a:cs typeface="Segoe UI Light" panose="020B0502040204020203" pitchFamily="34" charset="0"/>
              </a:rPr>
              <a:t> supported by </a:t>
            </a:r>
            <a:r>
              <a:rPr lang="en-IN" sz="2400" b="1" dirty="0">
                <a:solidFill>
                  <a:srgbClr val="C00000"/>
                </a:solidFill>
                <a:latin typeface="Segoe UI Light" panose="020B0502040204020203" pitchFamily="34" charset="0"/>
                <a:cs typeface="Segoe UI Light" panose="020B0502040204020203" pitchFamily="34" charset="0"/>
              </a:rPr>
              <a:t>Call Centre</a:t>
            </a:r>
          </a:p>
          <a:p>
            <a:pPr marL="285750" indent="-285750">
              <a:lnSpc>
                <a:spcPct val="200000"/>
              </a:lnSpc>
              <a:buFont typeface="Wingdings" panose="05000000000000000000" pitchFamily="2" charset="2"/>
              <a:buChar char="ü"/>
            </a:pPr>
            <a:r>
              <a:rPr lang="en-IN" sz="2400" b="1" dirty="0">
                <a:solidFill>
                  <a:srgbClr val="C00000"/>
                </a:solidFill>
                <a:latin typeface="Segoe UI Light" panose="020B0502040204020203" pitchFamily="34" charset="0"/>
                <a:cs typeface="Segoe UI Light" panose="020B0502040204020203" pitchFamily="34" charset="0"/>
              </a:rPr>
              <a:t>Social Media </a:t>
            </a:r>
            <a:r>
              <a:rPr lang="en-IN" sz="2400" dirty="0">
                <a:latin typeface="Segoe UI Light" panose="020B0502040204020203" pitchFamily="34" charset="0"/>
                <a:cs typeface="Segoe UI Light" panose="020B0502040204020203" pitchFamily="34" charset="0"/>
              </a:rPr>
              <a:t>Platform</a:t>
            </a:r>
          </a:p>
        </p:txBody>
      </p:sp>
      <p:sp>
        <p:nvSpPr>
          <p:cNvPr id="5" name="Rectangle 4">
            <a:extLst>
              <a:ext uri="{FF2B5EF4-FFF2-40B4-BE49-F238E27FC236}">
                <a16:creationId xmlns:a16="http://schemas.microsoft.com/office/drawing/2014/main" id="{C2AE5D57-4FB5-4EA2-B376-B47B9B9C8A49}"/>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999525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6166"/>
            <a:ext cx="12192000" cy="461665"/>
          </a:xfrm>
          <a:prstGeom prst="rect">
            <a:avLst/>
          </a:prstGeom>
          <a:solidFill>
            <a:srgbClr val="C00000"/>
          </a:solidFill>
          <a:ln>
            <a:solidFill>
              <a:srgbClr val="C00000"/>
            </a:solidFill>
          </a:ln>
        </p:spPr>
        <p:txBody>
          <a:bodyPr wrap="square" rtlCol="0" anchor="ctr">
            <a:spAutoFit/>
          </a:bodyPr>
          <a:lstStyle/>
          <a:p>
            <a:pPr defTabSz="731838"/>
            <a:r>
              <a:rPr lang="en-IN" sz="2400" b="1" dirty="0">
                <a:solidFill>
                  <a:schemeClr val="bg1"/>
                </a:solidFill>
                <a:latin typeface="Segoe UI Light" panose="020B0502040204020203" pitchFamily="34" charset="0"/>
                <a:cs typeface="Segoe UI Light" panose="020B0502040204020203" pitchFamily="34" charset="0"/>
              </a:rPr>
              <a:t>Revenue Model</a:t>
            </a:r>
            <a:endParaRPr lang="en-IN" sz="2400" b="1"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sp>
        <p:nvSpPr>
          <p:cNvPr id="3" name="Rectangle 2"/>
          <p:cNvSpPr/>
          <p:nvPr/>
        </p:nvSpPr>
        <p:spPr>
          <a:xfrm>
            <a:off x="0" y="423816"/>
            <a:ext cx="12192000" cy="6186309"/>
          </a:xfrm>
          <a:prstGeom prst="rect">
            <a:avLst/>
          </a:prstGeom>
        </p:spPr>
        <p:txBody>
          <a:bodyPr wrap="square">
            <a:spAutoFit/>
          </a:bodyPr>
          <a:lstStyle/>
          <a:p>
            <a:pPr marL="285750" indent="-28575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Bazaar’s Revenue is </a:t>
            </a:r>
            <a:r>
              <a:rPr lang="en-IN" sz="2200" b="1" dirty="0">
                <a:latin typeface="Segoe UI Light" panose="020B0502040204020203" pitchFamily="34" charset="0"/>
                <a:cs typeface="Segoe UI Light" panose="020B0502040204020203" pitchFamily="34" charset="0"/>
              </a:rPr>
              <a:t>NOT  based on a Commission / Incentive Model</a:t>
            </a:r>
          </a:p>
          <a:p>
            <a:pPr marL="285750" indent="-28575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Bazaar.com would Buy / Underwrite the Inventory based on Registered Customer Demand and Volume</a:t>
            </a:r>
          </a:p>
          <a:p>
            <a:pPr marL="285750" indent="-28575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Bazaar.com would Aggressively Negotiate with Developer based on registered and aggregated demand</a:t>
            </a:r>
          </a:p>
          <a:p>
            <a:pPr marL="285750" indent="-28575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Bazaar.com would Sell Units based on Current Market Price and Demand</a:t>
            </a:r>
          </a:p>
          <a:p>
            <a:pPr marL="285750" indent="-28575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Bazaar.com assumes Developers to willingly pass on their Spending on Marketing, Promotion, Finance, Holding and Collection Costs</a:t>
            </a:r>
          </a:p>
          <a:p>
            <a:pPr marL="285750" indent="-28575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Bazaar.com would Assure Smooth Cash Flow in return through Retail Funding and Project Funding to Developers</a:t>
            </a:r>
          </a:p>
          <a:p>
            <a:pPr marL="285750" indent="-28575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Bazaar.com would Pay to the Developer a Token Underwriting Commitment Charge for a Fixed Sale Price for an Agreed Time Period for the Agreed Inventory of the Developer</a:t>
            </a:r>
          </a:p>
        </p:txBody>
      </p:sp>
      <p:sp>
        <p:nvSpPr>
          <p:cNvPr id="5" name="Rectangle 4">
            <a:extLst>
              <a:ext uri="{FF2B5EF4-FFF2-40B4-BE49-F238E27FC236}">
                <a16:creationId xmlns:a16="http://schemas.microsoft.com/office/drawing/2014/main" id="{C4DA8322-60A0-40E1-A3DC-36A288C28957}"/>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623193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6166"/>
            <a:ext cx="12192000" cy="461665"/>
          </a:xfrm>
          <a:prstGeom prst="rect">
            <a:avLst/>
          </a:prstGeom>
          <a:solidFill>
            <a:srgbClr val="C00000"/>
          </a:solidFill>
        </p:spPr>
        <p:txBody>
          <a:bodyPr wrap="square" rtlCol="0" anchor="ctr">
            <a:spAutoFit/>
          </a:bodyPr>
          <a:lstStyle/>
          <a:p>
            <a:pPr defTabSz="731838"/>
            <a:r>
              <a:rPr lang="en-IN" sz="2400" b="1" dirty="0">
                <a:solidFill>
                  <a:schemeClr val="bg1"/>
                </a:solidFill>
                <a:latin typeface="Segoe UI Light" panose="020B0502040204020203" pitchFamily="34" charset="0"/>
                <a:cs typeface="Segoe UI Light" panose="020B0502040204020203" pitchFamily="34" charset="0"/>
              </a:rPr>
              <a:t>Marketing Strategy</a:t>
            </a:r>
            <a:endParaRPr lang="en-IN" sz="2400" b="1"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sp>
        <p:nvSpPr>
          <p:cNvPr id="3" name="Rectangle 2"/>
          <p:cNvSpPr/>
          <p:nvPr/>
        </p:nvSpPr>
        <p:spPr>
          <a:xfrm>
            <a:off x="0" y="421082"/>
            <a:ext cx="12192000" cy="6036653"/>
          </a:xfrm>
          <a:prstGeom prst="rect">
            <a:avLst/>
          </a:prstGeom>
        </p:spPr>
        <p:txBody>
          <a:bodyPr wrap="square">
            <a:spAutoFit/>
          </a:bodyPr>
          <a:lstStyle/>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National and Regional Level </a:t>
            </a:r>
            <a:r>
              <a:rPr lang="en-IN" sz="2000" b="1" dirty="0">
                <a:latin typeface="Segoe UI Light" panose="020B0502040204020203" pitchFamily="34" charset="0"/>
                <a:cs typeface="Segoe UI Light" panose="020B0502040204020203" pitchFamily="34" charset="0"/>
              </a:rPr>
              <a:t>Branding, Publicity </a:t>
            </a:r>
            <a:r>
              <a:rPr lang="en-IN" sz="2000" dirty="0">
                <a:latin typeface="Segoe UI Light" panose="020B0502040204020203" pitchFamily="34" charset="0"/>
                <a:cs typeface="Segoe UI Light" panose="020B0502040204020203" pitchFamily="34" charset="0"/>
              </a:rPr>
              <a:t>and </a:t>
            </a:r>
            <a:r>
              <a:rPr lang="en-IN" sz="2000" b="1" dirty="0">
                <a:latin typeface="Segoe UI Light" panose="020B0502040204020203" pitchFamily="34" charset="0"/>
                <a:cs typeface="Segoe UI Light" panose="020B0502040204020203" pitchFamily="34" charset="0"/>
              </a:rPr>
              <a:t>Marketing Campaign </a:t>
            </a:r>
            <a:r>
              <a:rPr lang="en-IN" sz="2000" dirty="0">
                <a:latin typeface="Segoe UI Light" panose="020B0502040204020203" pitchFamily="34" charset="0"/>
                <a:cs typeface="Segoe UI Light" panose="020B0502040204020203" pitchFamily="34" charset="0"/>
              </a:rPr>
              <a:t>for Customers, Affordable Housing Developers &amp; NGOs / MFIs on Conventional and Non-Conventional mediums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Organising </a:t>
            </a:r>
            <a:r>
              <a:rPr lang="en-IN" sz="2000" b="1" dirty="0">
                <a:latin typeface="Segoe UI Light" panose="020B0502040204020203" pitchFamily="34" charset="0"/>
                <a:cs typeface="Segoe UI Light" panose="020B0502040204020203" pitchFamily="34" charset="0"/>
              </a:rPr>
              <a:t>Affordable Housing Bazaar.com Events </a:t>
            </a:r>
            <a:r>
              <a:rPr lang="en-IN" sz="2000" dirty="0">
                <a:latin typeface="Segoe UI Light" panose="020B0502040204020203" pitchFamily="34" charset="0"/>
                <a:cs typeface="Segoe UI Light" panose="020B0502040204020203" pitchFamily="34" charset="0"/>
              </a:rPr>
              <a:t>every Quarterly at various locations to create experience</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Deploying feet </a:t>
            </a:r>
            <a:r>
              <a:rPr lang="en-IN" sz="2000" b="1" dirty="0">
                <a:latin typeface="Segoe UI Light" panose="020B0502040204020203" pitchFamily="34" charset="0"/>
                <a:cs typeface="Segoe UI Light" panose="020B0502040204020203" pitchFamily="34" charset="0"/>
              </a:rPr>
              <a:t>on ground to reach </a:t>
            </a:r>
            <a:r>
              <a:rPr lang="en-IN" sz="2000" dirty="0">
                <a:latin typeface="Segoe UI Light" panose="020B0502040204020203" pitchFamily="34" charset="0"/>
                <a:cs typeface="Segoe UI Light" panose="020B0502040204020203" pitchFamily="34" charset="0"/>
              </a:rPr>
              <a:t>out door-to-door with the help of NGO, MFI and local leaders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Using local </a:t>
            </a:r>
            <a:r>
              <a:rPr lang="en-IN" sz="2000" b="1" dirty="0">
                <a:latin typeface="Segoe UI Light" panose="020B0502040204020203" pitchFamily="34" charset="0"/>
                <a:cs typeface="Segoe UI Light" panose="020B0502040204020203" pitchFamily="34" charset="0"/>
              </a:rPr>
              <a:t>Talents, Performing Artists </a:t>
            </a:r>
            <a:r>
              <a:rPr lang="en-IN" sz="2000" dirty="0">
                <a:latin typeface="Segoe UI Light" panose="020B0502040204020203" pitchFamily="34" charset="0"/>
                <a:cs typeface="Segoe UI Light" panose="020B0502040204020203" pitchFamily="34" charset="0"/>
              </a:rPr>
              <a:t>and Well-known Figures to Aggregate Customers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Providing a face to the Customer for a Comfortable Communication by deploying </a:t>
            </a:r>
            <a:r>
              <a:rPr lang="en-IN" sz="2000" b="1" dirty="0">
                <a:latin typeface="Segoe UI Light" panose="020B0502040204020203" pitchFamily="34" charset="0"/>
                <a:cs typeface="Segoe UI Light" panose="020B0502040204020203" pitchFamily="34" charset="0"/>
              </a:rPr>
              <a:t>Affordable Housing Bazaar.com </a:t>
            </a:r>
            <a:r>
              <a:rPr lang="en-IN" sz="2000" b="1" dirty="0" err="1">
                <a:latin typeface="Segoe UI Light" panose="020B0502040204020203" pitchFamily="34" charset="0"/>
                <a:cs typeface="Segoe UI Light" panose="020B0502040204020203" pitchFamily="34" charset="0"/>
              </a:rPr>
              <a:t>Saathi</a:t>
            </a:r>
            <a:endParaRPr lang="en-IN" sz="2000" b="1" dirty="0">
              <a:latin typeface="Segoe UI Light" panose="020B0502040204020203" pitchFamily="34" charset="0"/>
              <a:cs typeface="Segoe UI Light" panose="020B0502040204020203" pitchFamily="34" charset="0"/>
            </a:endParaRP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Providing state-of-art </a:t>
            </a:r>
            <a:r>
              <a:rPr lang="en-IN" sz="2000" b="1" dirty="0">
                <a:latin typeface="Segoe UI Light" panose="020B0502040204020203" pitchFamily="34" charset="0"/>
                <a:cs typeface="Segoe UI Light" panose="020B0502040204020203" pitchFamily="34" charset="0"/>
              </a:rPr>
              <a:t>Technology &amp; Communicating </a:t>
            </a:r>
            <a:r>
              <a:rPr lang="en-IN" sz="2000" dirty="0">
                <a:latin typeface="Segoe UI Light" panose="020B0502040204020203" pitchFamily="34" charset="0"/>
                <a:cs typeface="Segoe UI Light" panose="020B0502040204020203" pitchFamily="34" charset="0"/>
              </a:rPr>
              <a:t>tools to Affordable Housing Bazaar.com </a:t>
            </a:r>
            <a:r>
              <a:rPr lang="en-IN" sz="2000" dirty="0" err="1">
                <a:latin typeface="Segoe UI Light" panose="020B0502040204020203" pitchFamily="34" charset="0"/>
                <a:cs typeface="Segoe UI Light" panose="020B0502040204020203" pitchFamily="34" charset="0"/>
              </a:rPr>
              <a:t>Saathi</a:t>
            </a:r>
            <a:r>
              <a:rPr lang="en-IN" sz="2000" dirty="0">
                <a:latin typeface="Segoe UI Light" panose="020B0502040204020203" pitchFamily="34" charset="0"/>
                <a:cs typeface="Segoe UI Light" panose="020B0502040204020203" pitchFamily="34" charset="0"/>
              </a:rPr>
              <a:t> for Transparent, Accurate &amp; Speedy Results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Use of </a:t>
            </a:r>
            <a:r>
              <a:rPr lang="en-IN" sz="2000" b="1" dirty="0">
                <a:latin typeface="Segoe UI Light" panose="020B0502040204020203" pitchFamily="34" charset="0"/>
                <a:cs typeface="Segoe UI Light" panose="020B0502040204020203" pitchFamily="34" charset="0"/>
              </a:rPr>
              <a:t>E-Commerce and Online </a:t>
            </a:r>
            <a:r>
              <a:rPr lang="en-IN" sz="2000" dirty="0">
                <a:latin typeface="Segoe UI Light" panose="020B0502040204020203" pitchFamily="34" charset="0"/>
                <a:cs typeface="Segoe UI Light" panose="020B0502040204020203" pitchFamily="34" charset="0"/>
              </a:rPr>
              <a:t>medium indirectly through Affordable Housing Bazaar.com </a:t>
            </a:r>
            <a:r>
              <a:rPr lang="en-IN" sz="2000" dirty="0" err="1">
                <a:latin typeface="Segoe UI Light" panose="020B0502040204020203" pitchFamily="34" charset="0"/>
                <a:cs typeface="Segoe UI Light" panose="020B0502040204020203" pitchFamily="34" charset="0"/>
              </a:rPr>
              <a:t>Saathi</a:t>
            </a:r>
            <a:r>
              <a:rPr lang="en-IN" sz="2000" dirty="0">
                <a:latin typeface="Segoe UI Light" panose="020B0502040204020203" pitchFamily="34" charset="0"/>
                <a:cs typeface="Segoe UI Light" panose="020B0502040204020203" pitchFamily="34" charset="0"/>
              </a:rPr>
              <a:t> to start with</a:t>
            </a:r>
          </a:p>
          <a:p>
            <a:pPr marL="285750" indent="-285750">
              <a:lnSpc>
                <a:spcPct val="150000"/>
              </a:lnSpc>
              <a:buFont typeface="Wingdings" panose="05000000000000000000" pitchFamily="2" charset="2"/>
              <a:buChar char="ü"/>
            </a:pPr>
            <a:endParaRPr lang="en-IN" sz="2000" dirty="0">
              <a:latin typeface="Segoe UI Light" panose="020B0502040204020203" pitchFamily="34" charset="0"/>
              <a:cs typeface="Segoe UI Light" panose="020B0502040204020203" pitchFamily="34" charset="0"/>
            </a:endParaRPr>
          </a:p>
          <a:p>
            <a:pPr>
              <a:lnSpc>
                <a:spcPct val="150000"/>
              </a:lnSpc>
            </a:pPr>
            <a:r>
              <a:rPr lang="en-IN" sz="2000" i="1" dirty="0">
                <a:latin typeface="Segoe UI Light" panose="020B0502040204020203" pitchFamily="34" charset="0"/>
                <a:cs typeface="Segoe UI Light" panose="020B0502040204020203" pitchFamily="34" charset="0"/>
              </a:rPr>
              <a:t>Replicating our recent Successful Launch experience at Sanskarnagar, </a:t>
            </a:r>
            <a:r>
              <a:rPr lang="en-IN" sz="2000" i="1" dirty="0" err="1">
                <a:latin typeface="Segoe UI Light" panose="020B0502040204020203" pitchFamily="34" charset="0"/>
                <a:cs typeface="Segoe UI Light" panose="020B0502040204020203" pitchFamily="34" charset="0"/>
              </a:rPr>
              <a:t>Waghodia</a:t>
            </a:r>
            <a:r>
              <a:rPr lang="en-IN" sz="2000" i="1" dirty="0">
                <a:latin typeface="Segoe UI Light" panose="020B0502040204020203" pitchFamily="34" charset="0"/>
                <a:cs typeface="Segoe UI Light" panose="020B0502040204020203" pitchFamily="34" charset="0"/>
              </a:rPr>
              <a:t> (Vadodara)… </a:t>
            </a:r>
          </a:p>
        </p:txBody>
      </p:sp>
      <p:sp>
        <p:nvSpPr>
          <p:cNvPr id="5" name="Rectangle 4">
            <a:extLst>
              <a:ext uri="{FF2B5EF4-FFF2-40B4-BE49-F238E27FC236}">
                <a16:creationId xmlns:a16="http://schemas.microsoft.com/office/drawing/2014/main" id="{BF7BFC0C-406C-470B-A4E5-C4B1F0446050}"/>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1545533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647"/>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Aggregation Strategy with On-Ground Support Platform</a:t>
            </a:r>
          </a:p>
        </p:txBody>
      </p:sp>
      <p:sp>
        <p:nvSpPr>
          <p:cNvPr id="3" name="TextBox 2"/>
          <p:cNvSpPr txBox="1"/>
          <p:nvPr/>
        </p:nvSpPr>
        <p:spPr>
          <a:xfrm>
            <a:off x="0" y="412018"/>
            <a:ext cx="12192000" cy="6047809"/>
          </a:xfrm>
          <a:prstGeom prst="rect">
            <a:avLst/>
          </a:prstGeom>
          <a:noFill/>
        </p:spPr>
        <p:txBody>
          <a:bodyPr wrap="square" rtlCol="0" anchor="t">
            <a:spAutoFit/>
          </a:bodyPr>
          <a:lstStyle/>
          <a:p>
            <a:pPr>
              <a:lnSpc>
                <a:spcPct val="150000"/>
              </a:lnSpc>
            </a:pPr>
            <a:r>
              <a:rPr lang="en-IN" sz="2000" b="1" dirty="0">
                <a:solidFill>
                  <a:srgbClr val="C00000"/>
                </a:solidFill>
                <a:latin typeface="Segoe UI Light" panose="020B0502040204020203" pitchFamily="34" charset="0"/>
                <a:cs typeface="Segoe UI Light" panose="020B0502040204020203" pitchFamily="34" charset="0"/>
              </a:rPr>
              <a:t>Affordable Housing Bazaar.com Pre-Event</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Deciding on the Affordable Housing Bazaar.com Main Event Date, Targeted Area, Venue / Location and Time</a:t>
            </a:r>
          </a:p>
          <a:p>
            <a:pPr marL="285750" lvl="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Local Level Publicity on Upcoming Affordable Housing Bazaar.com Event in Target Segment Localities and Customer Aggregation Activities through Kiosk, Roadshows, Door-to-Door Marketing, Newspaper Ads, Leaflets, Posters, Hoardings, Radio, Cable TV Ads, TV Commercials, etc.</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Identification &amp; Research of Potential Projects in those Localities (Product Offering, Size, Price and Localities)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Team-up and Trainings to NGO, MFI and Affordable Housing Bazaar.com </a:t>
            </a:r>
            <a:r>
              <a:rPr lang="en-IN" sz="2000" dirty="0" err="1">
                <a:latin typeface="Segoe UI Light" panose="020B0502040204020203" pitchFamily="34" charset="0"/>
                <a:cs typeface="Segoe UI Light" panose="020B0502040204020203" pitchFamily="34" charset="0"/>
              </a:rPr>
              <a:t>Saathi</a:t>
            </a:r>
            <a:r>
              <a:rPr lang="en-IN" sz="2000" dirty="0">
                <a:latin typeface="Segoe UI Light" panose="020B0502040204020203" pitchFamily="34" charset="0"/>
                <a:cs typeface="Segoe UI Light" panose="020B0502040204020203" pitchFamily="34" charset="0"/>
              </a:rPr>
              <a:t> Teams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Deployment of Affordable Housing Bazaar.com Ground Support Team for Main Event Organizing</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Identification and Invitation to Housing Finance Institutions who would participate in the Event</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Invitations to Target Customers as well as Existing Affordable Housing Bazaar.com Customers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Invitations and Tie-ups with Trade Unions and Associations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Affordable Housing Bazaar.com Main Event Preparation - </a:t>
            </a:r>
            <a:r>
              <a:rPr lang="en-IN" dirty="0">
                <a:latin typeface="Segoe UI Light" panose="020B0502040204020203" pitchFamily="34" charset="0"/>
                <a:cs typeface="Segoe UI Light" panose="020B0502040204020203" pitchFamily="34" charset="0"/>
              </a:rPr>
              <a:t>Stalls, Ambience, F&amp;B, Audio-Visuals, Tech Platforms and Other Support Platforms </a:t>
            </a:r>
            <a:endParaRPr lang="en-IN" sz="2000" dirty="0">
              <a:latin typeface="Segoe UI Light" panose="020B0502040204020203" pitchFamily="34" charset="0"/>
              <a:cs typeface="Segoe UI Light" panose="020B0502040204020203" pitchFamily="34" charset="0"/>
            </a:endParaRPr>
          </a:p>
        </p:txBody>
      </p:sp>
      <p:sp>
        <p:nvSpPr>
          <p:cNvPr id="5" name="Rectangle 4">
            <a:extLst>
              <a:ext uri="{FF2B5EF4-FFF2-40B4-BE49-F238E27FC236}">
                <a16:creationId xmlns:a16="http://schemas.microsoft.com/office/drawing/2014/main" id="{1BEFAE48-B107-4F93-AE55-E228576CDE09}"/>
              </a:ext>
            </a:extLst>
          </p:cNvPr>
          <p:cNvSpPr/>
          <p:nvPr/>
        </p:nvSpPr>
        <p:spPr>
          <a:xfrm>
            <a:off x="8634715" y="-38510"/>
            <a:ext cx="3557288" cy="436683"/>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187476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06721"/>
            <a:ext cx="12192000" cy="862189"/>
          </a:xfrm>
        </p:spPr>
        <p:txBody>
          <a:bodyPr anchor="ctr">
            <a:noAutofit/>
          </a:bodyPr>
          <a:lstStyle/>
          <a:p>
            <a:r>
              <a:rPr lang="en-IN" sz="5400" b="1" dirty="0">
                <a:solidFill>
                  <a:srgbClr val="C00000"/>
                </a:solidFill>
                <a:latin typeface="Segoe UI Light" panose="020B0502040204020203" pitchFamily="34" charset="0"/>
                <a:cs typeface="Segoe UI Light" panose="020B0502040204020203" pitchFamily="34" charset="0"/>
              </a:rPr>
              <a:t>Affordable Housing Bazaar</a:t>
            </a:r>
            <a:r>
              <a:rPr lang="en-IN" sz="5400" b="1" dirty="0">
                <a:solidFill>
                  <a:schemeClr val="bg1">
                    <a:lumMod val="65000"/>
                  </a:schemeClr>
                </a:solidFill>
                <a:latin typeface="Segoe UI Light" panose="020B0502040204020203" pitchFamily="34" charset="0"/>
                <a:cs typeface="Segoe UI Light" panose="020B0502040204020203" pitchFamily="34" charset="0"/>
              </a:rPr>
              <a:t>.com</a:t>
            </a:r>
          </a:p>
        </p:txBody>
      </p:sp>
      <p:sp>
        <p:nvSpPr>
          <p:cNvPr id="3" name="Subtitle 2"/>
          <p:cNvSpPr>
            <a:spLocks noGrp="1"/>
          </p:cNvSpPr>
          <p:nvPr>
            <p:ph type="subTitle" idx="1"/>
          </p:nvPr>
        </p:nvSpPr>
        <p:spPr>
          <a:xfrm>
            <a:off x="0" y="3616546"/>
            <a:ext cx="12192000" cy="477781"/>
          </a:xfrm>
        </p:spPr>
        <p:txBody>
          <a:bodyPr anchor="ctr">
            <a:normAutofit/>
          </a:bodyPr>
          <a:lstStyle/>
          <a:p>
            <a:r>
              <a:rPr lang="en-IN" sz="1800" dirty="0">
                <a:latin typeface="Segoe UI Light" panose="020B0502040204020203" pitchFamily="34" charset="0"/>
                <a:cs typeface="Segoe UI Light" panose="020B0502040204020203" pitchFamily="34" charset="0"/>
              </a:rPr>
              <a:t>India’s First &amp; Foremost Rapid Mass Affordable Housing Distribution Brand</a:t>
            </a:r>
          </a:p>
        </p:txBody>
      </p:sp>
      <p:sp>
        <p:nvSpPr>
          <p:cNvPr id="5" name="Subtitle 2"/>
          <p:cNvSpPr txBox="1">
            <a:spLocks/>
          </p:cNvSpPr>
          <p:nvPr/>
        </p:nvSpPr>
        <p:spPr>
          <a:xfrm>
            <a:off x="0" y="5283843"/>
            <a:ext cx="12192000" cy="397032"/>
          </a:xfrm>
          <a:prstGeom prst="rect">
            <a:avLst/>
          </a:prstGeom>
          <a:solidFill>
            <a:srgbClr val="E6E6E6"/>
          </a:solidFill>
          <a:ln>
            <a:noFill/>
          </a:ln>
        </p:spPr>
        <p:txBody>
          <a:bodyPr vert="horz"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pPr>
            <a:r>
              <a:rPr lang="en-IN" sz="1800" dirty="0">
                <a:latin typeface="Segoe UI Light" panose="020B0502040204020203" pitchFamily="34" charset="0"/>
                <a:cs typeface="Segoe UI Light" panose="020B0502040204020203" pitchFamily="34" charset="0"/>
              </a:rPr>
              <a:t>Bengaluru, Hyderabad, </a:t>
            </a:r>
            <a:r>
              <a:rPr lang="en-IN" sz="1800" dirty="0" err="1">
                <a:latin typeface="Segoe UI Light" panose="020B0502040204020203" pitchFamily="34" charset="0"/>
                <a:cs typeface="Segoe UI Light" panose="020B0502040204020203" pitchFamily="34" charset="0"/>
              </a:rPr>
              <a:t>Navi</a:t>
            </a:r>
            <a:r>
              <a:rPr lang="en-IN" sz="1800" dirty="0">
                <a:latin typeface="Segoe UI Light" panose="020B0502040204020203" pitchFamily="34" charset="0"/>
                <a:cs typeface="Segoe UI Light" panose="020B0502040204020203" pitchFamily="34" charset="0"/>
              </a:rPr>
              <a:t> Mumbai, Jaipur, Varanasi, Ahmedabad, Vadodara, Surat</a:t>
            </a:r>
          </a:p>
        </p:txBody>
      </p:sp>
    </p:spTree>
    <p:extLst>
      <p:ext uri="{BB962C8B-B14F-4D97-AF65-F5344CB8AC3E}">
        <p14:creationId xmlns:p14="http://schemas.microsoft.com/office/powerpoint/2010/main" val="1548045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647"/>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Aggregation Strategy with On-Ground Support Platform</a:t>
            </a:r>
          </a:p>
        </p:txBody>
      </p:sp>
      <p:sp>
        <p:nvSpPr>
          <p:cNvPr id="3" name="TextBox 2"/>
          <p:cNvSpPr txBox="1"/>
          <p:nvPr/>
        </p:nvSpPr>
        <p:spPr>
          <a:xfrm>
            <a:off x="0" y="412018"/>
            <a:ext cx="12192000" cy="6616620"/>
          </a:xfrm>
          <a:prstGeom prst="rect">
            <a:avLst/>
          </a:prstGeom>
          <a:noFill/>
        </p:spPr>
        <p:txBody>
          <a:bodyPr wrap="square" rtlCol="0" anchor="t">
            <a:spAutoFit/>
          </a:bodyPr>
          <a:lstStyle/>
          <a:p>
            <a:pPr>
              <a:lnSpc>
                <a:spcPct val="145000"/>
              </a:lnSpc>
            </a:pPr>
            <a:r>
              <a:rPr lang="en-IN" sz="1900" b="1" dirty="0">
                <a:solidFill>
                  <a:srgbClr val="C00000"/>
                </a:solidFill>
                <a:latin typeface="Segoe UI Light" panose="020B0502040204020203" pitchFamily="34" charset="0"/>
                <a:cs typeface="Segoe UI Light" panose="020B0502040204020203" pitchFamily="34" charset="0"/>
              </a:rPr>
              <a:t>Affordable Housing Bazaar.com Main Event</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One or Two-Day Event held every 3 monthly at each location of operation</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Target @ 3000-5000 Potential Customer Families (15,000-20,000 footfalls) for attending the event</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Event lead by NGO &amp; Affordable Housing Bazaar.com </a:t>
            </a:r>
            <a:r>
              <a:rPr lang="en-IN" sz="1900" dirty="0" err="1">
                <a:latin typeface="Segoe UI Light" panose="020B0502040204020203" pitchFamily="34" charset="0"/>
                <a:cs typeface="Segoe UI Light" panose="020B0502040204020203" pitchFamily="34" charset="0"/>
              </a:rPr>
              <a:t>Saathi</a:t>
            </a:r>
            <a:r>
              <a:rPr lang="en-IN" sz="1900" dirty="0">
                <a:latin typeface="Segoe UI Light" panose="020B0502040204020203" pitchFamily="34" charset="0"/>
                <a:cs typeface="Segoe UI Light" panose="020B0502040204020203" pitchFamily="34" charset="0"/>
              </a:rPr>
              <a:t>, supported by Affordable Housing Bazaar.com Ground Support Team</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Co-branded Developers, Housing Finance Institutions (HFIs), MFIs and NGOs participate</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Projects of Co-branded Developers, HFIs &amp; MFIs setup showcasing their offerings, providing details and attending to queries</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Customers get details of locations, types, sizes &amp; prices of units offered, can check loan eligibility &amp; micro-finance options, Q&amp;A &amp; one-to-one Counselling with Potential Customers</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Promotional Offers like Lucky Draw for Visitors as well Customers who Pre-Book a Unit</a:t>
            </a:r>
            <a:endParaRPr lang="en-IN" sz="1900" i="1" dirty="0">
              <a:latin typeface="Segoe UI Light" panose="020B0502040204020203" pitchFamily="34" charset="0"/>
              <a:cs typeface="Segoe UI Light" panose="020B0502040204020203" pitchFamily="34" charset="0"/>
            </a:endParaRP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Short Films showing interviews of select customers and their experience with Affordable Housing Bazaar.com Platform</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Footfalls Registered (on Portal / Mobile App) - history tracked till booking with Affordable Housing Bazaar.com</a:t>
            </a:r>
          </a:p>
          <a:p>
            <a:pPr marL="285750" indent="-285750">
              <a:lnSpc>
                <a:spcPct val="145000"/>
              </a:lnSpc>
              <a:buFont typeface="Wingdings" panose="05000000000000000000" pitchFamily="2" charset="2"/>
              <a:buChar char="ü"/>
            </a:pPr>
            <a:r>
              <a:rPr lang="en-IN" sz="1900" dirty="0">
                <a:latin typeface="Segoe UI Light" panose="020B0502040204020203" pitchFamily="34" charset="0"/>
                <a:cs typeface="Segoe UI Light" panose="020B0502040204020203" pitchFamily="34" charset="0"/>
              </a:rPr>
              <a:t>Food &amp; Beverages served</a:t>
            </a:r>
          </a:p>
        </p:txBody>
      </p:sp>
      <p:sp>
        <p:nvSpPr>
          <p:cNvPr id="5" name="Rectangle 4">
            <a:extLst>
              <a:ext uri="{FF2B5EF4-FFF2-40B4-BE49-F238E27FC236}">
                <a16:creationId xmlns:a16="http://schemas.microsoft.com/office/drawing/2014/main" id="{7458F5F9-14BD-4428-9EB8-F9B34AA49CFA}"/>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2563547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647"/>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Aggregation Strategy with On-Ground Support Platform</a:t>
            </a:r>
          </a:p>
        </p:txBody>
      </p:sp>
      <p:sp>
        <p:nvSpPr>
          <p:cNvPr id="3" name="TextBox 2"/>
          <p:cNvSpPr txBox="1"/>
          <p:nvPr/>
        </p:nvSpPr>
        <p:spPr>
          <a:xfrm>
            <a:off x="0" y="412010"/>
            <a:ext cx="12192000" cy="4375044"/>
          </a:xfrm>
          <a:prstGeom prst="rect">
            <a:avLst/>
          </a:prstGeom>
          <a:noFill/>
        </p:spPr>
        <p:txBody>
          <a:bodyPr wrap="square" rtlCol="0" anchor="t">
            <a:spAutoFit/>
          </a:bodyPr>
          <a:lstStyle/>
          <a:p>
            <a:pPr>
              <a:lnSpc>
                <a:spcPct val="145000"/>
              </a:lnSpc>
            </a:pPr>
            <a:r>
              <a:rPr lang="en-IN" sz="2200" b="1" dirty="0">
                <a:solidFill>
                  <a:srgbClr val="C00000"/>
                </a:solidFill>
                <a:latin typeface="Segoe UI Light" panose="020B0502040204020203" pitchFamily="34" charset="0"/>
                <a:cs typeface="Segoe UI Light" panose="020B0502040204020203" pitchFamily="34" charset="0"/>
              </a:rPr>
              <a:t>Affordable Housing Bazaar.com Post-Event</a:t>
            </a:r>
          </a:p>
          <a:p>
            <a:pPr marL="285750" indent="-285750">
              <a:lnSpc>
                <a:spcPct val="16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Shortlisting of Pre-Booked Customers and Enquiries – Aggregated Demand</a:t>
            </a:r>
          </a:p>
          <a:p>
            <a:pPr marL="285750" indent="-285750">
              <a:lnSpc>
                <a:spcPct val="16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Allocation of Unit of Listed Developers </a:t>
            </a:r>
          </a:p>
          <a:p>
            <a:pPr marL="285750" indent="-285750">
              <a:lnSpc>
                <a:spcPct val="16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Negotiation, Underwriting of New Developer Inventory for Sales and Developer Co-Branding</a:t>
            </a:r>
          </a:p>
          <a:p>
            <a:pPr marL="285750" indent="-285750">
              <a:lnSpc>
                <a:spcPct val="16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Assistance to Customers for Housing Loan &amp; its Processing, Margin Money assistance</a:t>
            </a:r>
          </a:p>
          <a:p>
            <a:pPr marL="285750" indent="-285750">
              <a:lnSpc>
                <a:spcPct val="16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Marketing and Interactions with more Potential Customers for getting better Conversion post-event</a:t>
            </a:r>
          </a:p>
          <a:p>
            <a:pPr marL="285750" indent="-285750">
              <a:lnSpc>
                <a:spcPct val="16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Monthly Events for Awareness and follow-up activities as needed</a:t>
            </a:r>
          </a:p>
          <a:p>
            <a:pPr marL="285750" indent="-285750">
              <a:lnSpc>
                <a:spcPct val="16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Roping in a few Customers to be Affordable Housing Bazaar.com Brand Ambassadors (</a:t>
            </a:r>
            <a:r>
              <a:rPr lang="en-IN" sz="2200" dirty="0" err="1">
                <a:latin typeface="Segoe UI Light" panose="020B0502040204020203" pitchFamily="34" charset="0"/>
                <a:cs typeface="Segoe UI Light" panose="020B0502040204020203" pitchFamily="34" charset="0"/>
              </a:rPr>
              <a:t>Saathis</a:t>
            </a:r>
            <a:r>
              <a:rPr lang="en-IN" sz="2200" dirty="0">
                <a:latin typeface="Segoe UI Light" panose="020B0502040204020203" pitchFamily="34" charset="0"/>
                <a:cs typeface="Segoe UI Light" panose="020B0502040204020203" pitchFamily="34" charset="0"/>
              </a:rPr>
              <a:t>)</a:t>
            </a:r>
          </a:p>
        </p:txBody>
      </p:sp>
      <p:sp>
        <p:nvSpPr>
          <p:cNvPr id="5" name="Rectangle 4">
            <a:extLst>
              <a:ext uri="{FF2B5EF4-FFF2-40B4-BE49-F238E27FC236}">
                <a16:creationId xmlns:a16="http://schemas.microsoft.com/office/drawing/2014/main" id="{B7053C1D-963E-4B4A-AD11-EE3A6C3E4328}"/>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1388821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647"/>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Financial Projections &amp; Potential</a:t>
            </a:r>
          </a:p>
        </p:txBody>
      </p:sp>
      <p:sp>
        <p:nvSpPr>
          <p:cNvPr id="3" name="TextBox 2"/>
          <p:cNvSpPr txBox="1"/>
          <p:nvPr/>
        </p:nvSpPr>
        <p:spPr>
          <a:xfrm>
            <a:off x="0" y="301984"/>
            <a:ext cx="12192000" cy="6506012"/>
          </a:xfrm>
          <a:prstGeom prst="rect">
            <a:avLst/>
          </a:prstGeom>
          <a:noFill/>
        </p:spPr>
        <p:txBody>
          <a:bodyPr wrap="square" rtlCol="0" anchor="t">
            <a:spAutoFit/>
          </a:bodyPr>
          <a:lstStyle/>
          <a:p>
            <a:pPr marL="285750" indent="-285750">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Assuming 3000-5000 Potential Customer Footfalls per Event (every Quarterly) per city targeted…</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With a target of @ 5% Conversion, @ 150-250 Bookings (within 3 months) per Event per Quarter </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4 such Events Every Year per City</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Resulting in @ 600-1000 Bookings per city per year depending upon its potential and Affordable Housing Bazaar.com performance</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Targeted to run across 15 Cities within 2 years, Resulting in @ </a:t>
            </a:r>
            <a:r>
              <a:rPr lang="en-IN" sz="2000" b="1" dirty="0">
                <a:latin typeface="Segoe UI Light" panose="020B0502040204020203" pitchFamily="34" charset="0"/>
                <a:cs typeface="Segoe UI Light" panose="020B0502040204020203" pitchFamily="34" charset="0"/>
              </a:rPr>
              <a:t>7,200 - 12,000 Bookings </a:t>
            </a:r>
            <a:r>
              <a:rPr lang="en-IN" sz="2000" dirty="0">
                <a:latin typeface="Segoe UI Light" panose="020B0502040204020203" pitchFamily="34" charset="0"/>
                <a:cs typeface="Segoe UI Light" panose="020B0502040204020203" pitchFamily="34" charset="0"/>
              </a:rPr>
              <a:t>in </a:t>
            </a:r>
            <a:r>
              <a:rPr lang="en-IN" sz="2000" b="1" dirty="0">
                <a:latin typeface="Segoe UI Light" panose="020B0502040204020203" pitchFamily="34" charset="0"/>
                <a:cs typeface="Segoe UI Light" panose="020B0502040204020203" pitchFamily="34" charset="0"/>
              </a:rPr>
              <a:t>2 Years of Operation </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With a Database of over 3,00,000 potential customers</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At least 1 NGO per city with 20 Affordable Housing Bazaar.com </a:t>
            </a:r>
            <a:r>
              <a:rPr lang="en-IN" sz="2000" dirty="0" err="1">
                <a:latin typeface="Segoe UI Light" panose="020B0502040204020203" pitchFamily="34" charset="0"/>
                <a:cs typeface="Segoe UI Light" panose="020B0502040204020203" pitchFamily="34" charset="0"/>
              </a:rPr>
              <a:t>Saathi</a:t>
            </a:r>
            <a:r>
              <a:rPr lang="en-IN" sz="2000" dirty="0">
                <a:latin typeface="Segoe UI Light" panose="020B0502040204020203" pitchFamily="34" charset="0"/>
                <a:cs typeface="Segoe UI Light" panose="020B0502040204020203" pitchFamily="34" charset="0"/>
              </a:rPr>
              <a:t> under them, each Affordable Housing Bazaar.com </a:t>
            </a:r>
            <a:r>
              <a:rPr lang="en-IN" sz="2000" dirty="0" err="1">
                <a:latin typeface="Segoe UI Light" panose="020B0502040204020203" pitchFamily="34" charset="0"/>
                <a:cs typeface="Segoe UI Light" panose="020B0502040204020203" pitchFamily="34" charset="0"/>
              </a:rPr>
              <a:t>Saathi</a:t>
            </a:r>
            <a:r>
              <a:rPr lang="en-IN" sz="2000" dirty="0">
                <a:latin typeface="Segoe UI Light" panose="020B0502040204020203" pitchFamily="34" charset="0"/>
                <a:cs typeface="Segoe UI Light" panose="020B0502040204020203" pitchFamily="34" charset="0"/>
              </a:rPr>
              <a:t> must book at least 4-6 units per month (average) including bookings made during and after the event</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On an Average Every 7</a:t>
            </a:r>
            <a:r>
              <a:rPr lang="en-IN" sz="2000" baseline="30000" dirty="0">
                <a:latin typeface="Segoe UI Light" panose="020B0502040204020203" pitchFamily="34" charset="0"/>
                <a:cs typeface="Segoe UI Light" panose="020B0502040204020203" pitchFamily="34" charset="0"/>
              </a:rPr>
              <a:t>th</a:t>
            </a:r>
            <a:r>
              <a:rPr lang="en-IN" sz="2000" dirty="0">
                <a:latin typeface="Segoe UI Light" panose="020B0502040204020203" pitchFamily="34" charset="0"/>
                <a:cs typeface="Segoe UI Light" panose="020B0502040204020203" pitchFamily="34" charset="0"/>
              </a:rPr>
              <a:t> Day Somewhere in the Country - a Affordable Housing Bazaar.com Event would get organized</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Total of @ 60 Events would be organized in the first year of operation</a:t>
            </a:r>
          </a:p>
          <a:p>
            <a:pPr marL="627063" lvl="1" indent="-271463">
              <a:lnSpc>
                <a:spcPct val="14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From the 3</a:t>
            </a:r>
            <a:r>
              <a:rPr lang="en-IN" sz="2000" baseline="30000" dirty="0">
                <a:latin typeface="Segoe UI Light" panose="020B0502040204020203" pitchFamily="34" charset="0"/>
                <a:cs typeface="Segoe UI Light" panose="020B0502040204020203" pitchFamily="34" charset="0"/>
              </a:rPr>
              <a:t>rd</a:t>
            </a:r>
            <a:r>
              <a:rPr lang="en-IN" sz="2000" dirty="0">
                <a:latin typeface="Segoe UI Light" panose="020B0502040204020203" pitchFamily="34" charset="0"/>
                <a:cs typeface="Segoe UI Light" panose="020B0502040204020203" pitchFamily="34" charset="0"/>
              </a:rPr>
              <a:t> Year @ 45 Cities across India could be covered and @ 35,000 Bookings could be made…</a:t>
            </a:r>
          </a:p>
        </p:txBody>
      </p:sp>
      <p:sp>
        <p:nvSpPr>
          <p:cNvPr id="5" name="Rectangle 4">
            <a:extLst>
              <a:ext uri="{FF2B5EF4-FFF2-40B4-BE49-F238E27FC236}">
                <a16:creationId xmlns:a16="http://schemas.microsoft.com/office/drawing/2014/main" id="{F78B72D0-EF86-43FC-AF8D-6587905EA2A8}"/>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479829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1"/>
            <a:ext cx="10319657" cy="393323"/>
          </a:xfrm>
          <a:prstGeom prst="rect">
            <a:avLst/>
          </a:prstGeom>
          <a:solidFill>
            <a:schemeClr val="bg1">
              <a:alpha val="60000"/>
            </a:schemeClr>
          </a:solidFill>
        </p:spPr>
        <p:txBody>
          <a:bodyPr wrap="square" rtlCol="0" anchor="ctr">
            <a:noAutofit/>
          </a:bodyPr>
          <a:lstStyle/>
          <a:p>
            <a:pPr>
              <a:lnSpc>
                <a:spcPct val="150000"/>
              </a:lnSpc>
            </a:pPr>
            <a:endParaRPr lang="en-IN" sz="24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0" y="-26935"/>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Semilight" panose="020B0402040204020203" pitchFamily="34" charset="0"/>
                <a:cs typeface="Segoe UI Semilight" panose="020B0402040204020203" pitchFamily="34" charset="0"/>
              </a:rPr>
              <a:t>Social Impact</a:t>
            </a:r>
          </a:p>
        </p:txBody>
      </p:sp>
      <p:sp>
        <p:nvSpPr>
          <p:cNvPr id="9" name="Rectangle 8"/>
          <p:cNvSpPr/>
          <p:nvPr/>
        </p:nvSpPr>
        <p:spPr>
          <a:xfrm>
            <a:off x="0" y="602734"/>
            <a:ext cx="12192000" cy="461665"/>
          </a:xfrm>
          <a:prstGeom prst="rect">
            <a:avLst/>
          </a:prstGeom>
        </p:spPr>
        <p:txBody>
          <a:bodyPr wrap="square">
            <a:spAutoFit/>
          </a:bodyPr>
          <a:lstStyle/>
          <a:p>
            <a:pPr marL="285750" indent="-285750">
              <a:buFont typeface="Wingdings" panose="05000000000000000000" pitchFamily="2" charset="2"/>
              <a:buChar char="ü"/>
            </a:pPr>
            <a:endParaRPr lang="en-IN" sz="2400" dirty="0">
              <a:latin typeface="Segoe UI Light" panose="020B0502040204020203" pitchFamily="34" charset="0"/>
              <a:cs typeface="Segoe UI Light" panose="020B0502040204020203" pitchFamily="34" charset="0"/>
            </a:endParaRPr>
          </a:p>
        </p:txBody>
      </p:sp>
      <p:sp>
        <p:nvSpPr>
          <p:cNvPr id="2" name="Rectangle 1"/>
          <p:cNvSpPr/>
          <p:nvPr/>
        </p:nvSpPr>
        <p:spPr>
          <a:xfrm>
            <a:off x="-1" y="461666"/>
            <a:ext cx="12192001" cy="726737"/>
          </a:xfrm>
          <a:prstGeom prst="rect">
            <a:avLst/>
          </a:prstGeom>
        </p:spPr>
        <p:txBody>
          <a:bodyPr wrap="square">
            <a:spAutoFit/>
          </a:bodyPr>
          <a:lstStyle/>
          <a:p>
            <a:pPr>
              <a:lnSpc>
                <a:spcPct val="107000"/>
              </a:lnSpc>
              <a:spcAft>
                <a:spcPts val="800"/>
              </a:spcAft>
            </a:pPr>
            <a:r>
              <a:rPr lang="en-IN" sz="2000" dirty="0">
                <a:latin typeface="Segoe UI Light" panose="020B0502040204020203" pitchFamily="34" charset="0"/>
                <a:cs typeface="Segoe UI Light" panose="020B0502040204020203" pitchFamily="34" charset="0"/>
              </a:rPr>
              <a:t>Nearly 20 million Indian households need basic decent housing. Access to decent, affordable housing would provide critical stability for these families and lower the risk that vulnerable families become homeless….</a:t>
            </a:r>
          </a:p>
        </p:txBody>
      </p:sp>
      <p:sp>
        <p:nvSpPr>
          <p:cNvPr id="3" name="Rectangle 2"/>
          <p:cNvSpPr/>
          <p:nvPr/>
        </p:nvSpPr>
        <p:spPr>
          <a:xfrm>
            <a:off x="-2" y="1329471"/>
            <a:ext cx="12192001" cy="5347041"/>
          </a:xfrm>
          <a:prstGeom prst="rect">
            <a:avLst/>
          </a:prstGeom>
        </p:spPr>
        <p:txBody>
          <a:bodyPr wrap="square">
            <a:spAutoFit/>
          </a:bodyPr>
          <a:lstStyle/>
          <a:p>
            <a:pPr>
              <a:lnSpc>
                <a:spcPct val="150000"/>
              </a:lnSpc>
              <a:spcAft>
                <a:spcPts val="800"/>
              </a:spcAft>
            </a:pPr>
            <a:r>
              <a:rPr lang="en-IN" sz="1900" dirty="0">
                <a:latin typeface="Segoe UI Light" panose="020B0502040204020203" pitchFamily="34" charset="0"/>
                <a:ea typeface="Calibri" panose="020F0502020204030204" pitchFamily="34" charset="0"/>
                <a:cs typeface="Segoe UI Light" panose="020B0502040204020203" pitchFamily="34" charset="0"/>
              </a:rPr>
              <a:t>Affordable Housing enables </a:t>
            </a:r>
            <a:r>
              <a:rPr lang="en-IN" sz="1900" b="1" dirty="0">
                <a:latin typeface="Segoe UI Light" panose="020B0502040204020203" pitchFamily="34" charset="0"/>
                <a:ea typeface="Calibri" panose="020F0502020204030204" pitchFamily="34" charset="0"/>
                <a:cs typeface="Segoe UI Light" panose="020B0502040204020203" pitchFamily="34" charset="0"/>
              </a:rPr>
              <a:t>Asset Creation and Economic Security </a:t>
            </a:r>
            <a:r>
              <a:rPr lang="en-IN" sz="1900" dirty="0">
                <a:latin typeface="Segoe UI Light" panose="020B0502040204020203" pitchFamily="34" charset="0"/>
                <a:ea typeface="Calibri" panose="020F0502020204030204" pitchFamily="34" charset="0"/>
                <a:cs typeface="Segoe UI Light" panose="020B0502040204020203" pitchFamily="34" charset="0"/>
              </a:rPr>
              <a:t>and hence leads to better:</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Stability &amp; Education for Children</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Stability &amp; Family Healthcare</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Neighbourhood</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Safety and Security for Women and Children</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Social Status and Self Esteem</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Housing for Seniors </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Transportation Cost Reduction</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Energy Efficient Clustered Housing Projects </a:t>
            </a:r>
          </a:p>
          <a:p>
            <a:pPr marL="285750" indent="-285750">
              <a:lnSpc>
                <a:spcPct val="150000"/>
              </a:lnSpc>
              <a:spcAft>
                <a:spcPts val="800"/>
              </a:spcAft>
              <a:buFont typeface="Wingdings" panose="05000000000000000000" pitchFamily="2" charset="2"/>
              <a:buChar char="ü"/>
            </a:pPr>
            <a:r>
              <a:rPr lang="en-IN" sz="1900" b="1" dirty="0">
                <a:latin typeface="Segoe UI Light" panose="020B0502040204020203" pitchFamily="34" charset="0"/>
                <a:ea typeface="Calibri" panose="020F0502020204030204" pitchFamily="34" charset="0"/>
                <a:cs typeface="Segoe UI Light" panose="020B0502040204020203" pitchFamily="34" charset="0"/>
              </a:rPr>
              <a:t>Employment Generation</a:t>
            </a:r>
          </a:p>
        </p:txBody>
      </p:sp>
      <p:sp>
        <p:nvSpPr>
          <p:cNvPr id="8" name="Rectangle 7">
            <a:extLst>
              <a:ext uri="{FF2B5EF4-FFF2-40B4-BE49-F238E27FC236}">
                <a16:creationId xmlns:a16="http://schemas.microsoft.com/office/drawing/2014/main" id="{D897008F-59D6-461E-9B0D-C7250D028A30}"/>
              </a:ext>
            </a:extLst>
          </p:cNvPr>
          <p:cNvSpPr/>
          <p:nvPr/>
        </p:nvSpPr>
        <p:spPr>
          <a:xfrm>
            <a:off x="8634715" y="-2693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1471614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647"/>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Launch Date &amp; Timeline (Schedule)</a:t>
            </a:r>
          </a:p>
        </p:txBody>
      </p:sp>
      <p:sp>
        <p:nvSpPr>
          <p:cNvPr id="3" name="TextBox 2"/>
          <p:cNvSpPr txBox="1"/>
          <p:nvPr/>
        </p:nvSpPr>
        <p:spPr>
          <a:xfrm>
            <a:off x="0" y="403582"/>
            <a:ext cx="12192000" cy="1297215"/>
          </a:xfrm>
          <a:prstGeom prst="rect">
            <a:avLst/>
          </a:prstGeom>
          <a:noFill/>
        </p:spPr>
        <p:txBody>
          <a:bodyPr wrap="square" rtlCol="0" anchor="t">
            <a:spAutoFit/>
          </a:bodyPr>
          <a:lstStyle/>
          <a:p>
            <a:pPr marL="285750" indent="-285750" defTabSz="671513">
              <a:lnSpc>
                <a:spcPct val="140000"/>
              </a:lnSpc>
              <a:buFont typeface="Wingdings" panose="05000000000000000000" pitchFamily="2" charset="2"/>
              <a:buChar char="ü"/>
            </a:pPr>
            <a:r>
              <a:rPr lang="en-IN" sz="2000" b="1" dirty="0">
                <a:solidFill>
                  <a:srgbClr val="C00000"/>
                </a:solidFill>
                <a:latin typeface="Segoe UI Light" panose="020B0502040204020203" pitchFamily="34" charset="0"/>
                <a:cs typeface="Segoe UI Light" panose="020B0502040204020203" pitchFamily="34" charset="0"/>
              </a:rPr>
              <a:t>15</a:t>
            </a:r>
            <a:r>
              <a:rPr lang="en-IN" sz="2000" b="1" baseline="30000" dirty="0">
                <a:solidFill>
                  <a:srgbClr val="C00000"/>
                </a:solidFill>
                <a:latin typeface="Segoe UI Light" panose="020B0502040204020203" pitchFamily="34" charset="0"/>
                <a:cs typeface="Segoe UI Light" panose="020B0502040204020203" pitchFamily="34" charset="0"/>
              </a:rPr>
              <a:t>th</a:t>
            </a:r>
            <a:r>
              <a:rPr lang="en-IN" sz="2000" b="1" dirty="0">
                <a:solidFill>
                  <a:srgbClr val="C00000"/>
                </a:solidFill>
                <a:latin typeface="Segoe UI Light" panose="020B0502040204020203" pitchFamily="34" charset="0"/>
                <a:cs typeface="Segoe UI Light" panose="020B0502040204020203" pitchFamily="34" charset="0"/>
              </a:rPr>
              <a:t> June, 2018 	- 	Soft Launch</a:t>
            </a:r>
          </a:p>
          <a:p>
            <a:pPr marL="285750" indent="-285750" defTabSz="671513">
              <a:lnSpc>
                <a:spcPct val="140000"/>
              </a:lnSpc>
              <a:buFont typeface="Wingdings" panose="05000000000000000000" pitchFamily="2" charset="2"/>
              <a:buChar char="ü"/>
            </a:pPr>
            <a:r>
              <a:rPr lang="en-IN" sz="2000" b="1" dirty="0">
                <a:solidFill>
                  <a:srgbClr val="C00000"/>
                </a:solidFill>
                <a:latin typeface="Segoe UI Light" panose="020B0502040204020203" pitchFamily="34" charset="0"/>
                <a:cs typeface="Segoe UI Light" panose="020B0502040204020203" pitchFamily="34" charset="0"/>
              </a:rPr>
              <a:t>30</a:t>
            </a:r>
            <a:r>
              <a:rPr lang="en-IN" sz="2000" b="1" baseline="30000" dirty="0">
                <a:solidFill>
                  <a:srgbClr val="C00000"/>
                </a:solidFill>
                <a:latin typeface="Segoe UI Light" panose="020B0502040204020203" pitchFamily="34" charset="0"/>
                <a:cs typeface="Segoe UI Light" panose="020B0502040204020203" pitchFamily="34" charset="0"/>
              </a:rPr>
              <a:t>th</a:t>
            </a:r>
            <a:r>
              <a:rPr lang="en-IN" sz="2000" b="1" dirty="0">
                <a:solidFill>
                  <a:srgbClr val="C00000"/>
                </a:solidFill>
                <a:latin typeface="Segoe UI Light" panose="020B0502040204020203" pitchFamily="34" charset="0"/>
                <a:cs typeface="Segoe UI Light" panose="020B0502040204020203" pitchFamily="34" charset="0"/>
              </a:rPr>
              <a:t> June, 2018 	-	First Affordable Housing Bazaar.com Event Organized</a:t>
            </a:r>
          </a:p>
          <a:p>
            <a:pPr marL="285750" indent="-285750">
              <a:lnSpc>
                <a:spcPct val="140000"/>
              </a:lnSpc>
              <a:buFont typeface="Wingdings" panose="05000000000000000000" pitchFamily="2" charset="2"/>
              <a:buChar char="ü"/>
            </a:pPr>
            <a:r>
              <a:rPr lang="en-IN" dirty="0">
                <a:latin typeface="Segoe UI Light" panose="020B0502040204020203" pitchFamily="34" charset="0"/>
                <a:cs typeface="Segoe UI Light" panose="020B0502040204020203" pitchFamily="34" charset="0"/>
              </a:rPr>
              <a:t>Followed by Event at Other Locations within next 15 Days, later on held at Intervals of Every 7 Days across…</a:t>
            </a:r>
            <a:endParaRPr lang="en-IN" sz="1600" dirty="0">
              <a:latin typeface="Segoe UI Light" panose="020B0502040204020203" pitchFamily="34" charset="0"/>
              <a:cs typeface="Segoe UI Light" panose="020B0502040204020203" pitchFamily="34" charset="0"/>
            </a:endParaRPr>
          </a:p>
        </p:txBody>
      </p:sp>
      <p:sp>
        <p:nvSpPr>
          <p:cNvPr id="6" name="Rectangle 5">
            <a:extLst>
              <a:ext uri="{FF2B5EF4-FFF2-40B4-BE49-F238E27FC236}">
                <a16:creationId xmlns:a16="http://schemas.microsoft.com/office/drawing/2014/main" id="{52EE1111-91DF-48C7-B7B7-F42D3D1EA868}"/>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3622001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647"/>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Apex Level Organization Structure</a:t>
            </a:r>
          </a:p>
        </p:txBody>
      </p:sp>
      <p:sp>
        <p:nvSpPr>
          <p:cNvPr id="6" name="Rectangle 5"/>
          <p:cNvSpPr/>
          <p:nvPr/>
        </p:nvSpPr>
        <p:spPr>
          <a:xfrm>
            <a:off x="4546599" y="1723029"/>
            <a:ext cx="2413000" cy="338554"/>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CEO</a:t>
            </a:r>
          </a:p>
        </p:txBody>
      </p:sp>
      <p:sp>
        <p:nvSpPr>
          <p:cNvPr id="9" name="Rectangle 8"/>
          <p:cNvSpPr/>
          <p:nvPr/>
        </p:nvSpPr>
        <p:spPr>
          <a:xfrm>
            <a:off x="1427842" y="2571924"/>
            <a:ext cx="1632857" cy="338554"/>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CTO</a:t>
            </a:r>
          </a:p>
        </p:txBody>
      </p:sp>
      <p:sp>
        <p:nvSpPr>
          <p:cNvPr id="10" name="Rectangle 9"/>
          <p:cNvSpPr/>
          <p:nvPr/>
        </p:nvSpPr>
        <p:spPr>
          <a:xfrm>
            <a:off x="8503557" y="2571924"/>
            <a:ext cx="1632857" cy="338554"/>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CFO</a:t>
            </a:r>
          </a:p>
        </p:txBody>
      </p:sp>
      <p:sp>
        <p:nvSpPr>
          <p:cNvPr id="11" name="Rectangle 10"/>
          <p:cNvSpPr/>
          <p:nvPr/>
        </p:nvSpPr>
        <p:spPr>
          <a:xfrm>
            <a:off x="4546599" y="1031971"/>
            <a:ext cx="2413000" cy="338554"/>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Board &amp; Chief Mentor</a:t>
            </a:r>
          </a:p>
        </p:txBody>
      </p:sp>
      <p:sp>
        <p:nvSpPr>
          <p:cNvPr id="5" name="Rectangle 4"/>
          <p:cNvSpPr/>
          <p:nvPr/>
        </p:nvSpPr>
        <p:spPr>
          <a:xfrm>
            <a:off x="4546599" y="3354256"/>
            <a:ext cx="2413000"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Business Development (BD) Head</a:t>
            </a:r>
          </a:p>
        </p:txBody>
      </p:sp>
      <p:sp>
        <p:nvSpPr>
          <p:cNvPr id="12" name="Rectangle 11"/>
          <p:cNvSpPr/>
          <p:nvPr/>
        </p:nvSpPr>
        <p:spPr>
          <a:xfrm>
            <a:off x="491892" y="4413820"/>
            <a:ext cx="1409700"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Ground Support Head</a:t>
            </a:r>
          </a:p>
        </p:txBody>
      </p:sp>
      <p:sp>
        <p:nvSpPr>
          <p:cNvPr id="13" name="Rectangle 12"/>
          <p:cNvSpPr/>
          <p:nvPr/>
        </p:nvSpPr>
        <p:spPr>
          <a:xfrm>
            <a:off x="2062606" y="4413819"/>
            <a:ext cx="1080643"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Developer BD Head</a:t>
            </a:r>
          </a:p>
        </p:txBody>
      </p:sp>
      <p:sp>
        <p:nvSpPr>
          <p:cNvPr id="14" name="Rectangle 13"/>
          <p:cNvSpPr/>
          <p:nvPr/>
        </p:nvSpPr>
        <p:spPr>
          <a:xfrm>
            <a:off x="7184117" y="3351716"/>
            <a:ext cx="1709968"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Developer Compliance Head</a:t>
            </a:r>
          </a:p>
        </p:txBody>
      </p:sp>
      <p:sp>
        <p:nvSpPr>
          <p:cNvPr id="15" name="Rectangle 14"/>
          <p:cNvSpPr/>
          <p:nvPr/>
        </p:nvSpPr>
        <p:spPr>
          <a:xfrm>
            <a:off x="762000" y="3354256"/>
            <a:ext cx="1236434" cy="338554"/>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ICT Head</a:t>
            </a:r>
          </a:p>
        </p:txBody>
      </p:sp>
      <p:sp>
        <p:nvSpPr>
          <p:cNvPr id="16" name="Rectangle 15"/>
          <p:cNvSpPr/>
          <p:nvPr/>
        </p:nvSpPr>
        <p:spPr>
          <a:xfrm>
            <a:off x="2511877" y="3354256"/>
            <a:ext cx="1262743" cy="338554"/>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Media Head</a:t>
            </a:r>
          </a:p>
        </p:txBody>
      </p:sp>
      <p:sp>
        <p:nvSpPr>
          <p:cNvPr id="18" name="Rectangle 17"/>
          <p:cNvSpPr/>
          <p:nvPr/>
        </p:nvSpPr>
        <p:spPr>
          <a:xfrm>
            <a:off x="6709684" y="4413820"/>
            <a:ext cx="1435550"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Arch. &amp; </a:t>
            </a:r>
            <a:r>
              <a:rPr lang="en-IN" sz="1600" dirty="0" err="1">
                <a:solidFill>
                  <a:schemeClr val="bg1"/>
                </a:solidFill>
                <a:latin typeface="Segoe UI Light" panose="020B0502040204020203" pitchFamily="34" charset="0"/>
                <a:cs typeface="Segoe UI Light" panose="020B0502040204020203" pitchFamily="34" charset="0"/>
              </a:rPr>
              <a:t>Engg</a:t>
            </a:r>
            <a:r>
              <a:rPr lang="en-IN" sz="1600" dirty="0">
                <a:solidFill>
                  <a:schemeClr val="bg1"/>
                </a:solidFill>
                <a:latin typeface="Segoe UI Light" panose="020B0502040204020203" pitchFamily="34" charset="0"/>
                <a:cs typeface="Segoe UI Light" panose="020B0502040204020203" pitchFamily="34" charset="0"/>
              </a:rPr>
              <a:t>. Services Head</a:t>
            </a:r>
          </a:p>
        </p:txBody>
      </p:sp>
      <p:sp>
        <p:nvSpPr>
          <p:cNvPr id="19" name="Rectangle 18"/>
          <p:cNvSpPr/>
          <p:nvPr/>
        </p:nvSpPr>
        <p:spPr>
          <a:xfrm>
            <a:off x="4909674" y="4396464"/>
            <a:ext cx="1638996"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Housing Finance Liaison Head</a:t>
            </a:r>
          </a:p>
        </p:txBody>
      </p:sp>
      <p:sp>
        <p:nvSpPr>
          <p:cNvPr id="20" name="Rectangle 19"/>
          <p:cNvSpPr/>
          <p:nvPr/>
        </p:nvSpPr>
        <p:spPr>
          <a:xfrm>
            <a:off x="8306248" y="4402245"/>
            <a:ext cx="1383851"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Approval Liaison Head</a:t>
            </a:r>
          </a:p>
        </p:txBody>
      </p:sp>
      <p:sp>
        <p:nvSpPr>
          <p:cNvPr id="21" name="Rectangle 20"/>
          <p:cNvSpPr/>
          <p:nvPr/>
        </p:nvSpPr>
        <p:spPr>
          <a:xfrm>
            <a:off x="9957244" y="4405916"/>
            <a:ext cx="1320355"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HR &amp; Admin. Head</a:t>
            </a:r>
          </a:p>
        </p:txBody>
      </p:sp>
      <p:cxnSp>
        <p:nvCxnSpPr>
          <p:cNvPr id="23" name="Straight Connector 22"/>
          <p:cNvCxnSpPr>
            <a:stCxn id="11" idx="2"/>
            <a:endCxn id="6" idx="0"/>
          </p:cNvCxnSpPr>
          <p:nvPr/>
        </p:nvCxnSpPr>
        <p:spPr>
          <a:xfrm>
            <a:off x="5753099" y="1370525"/>
            <a:ext cx="0" cy="352504"/>
          </a:xfrm>
          <a:prstGeom prst="line">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6" idx="2"/>
            <a:endCxn id="5" idx="0"/>
          </p:cNvCxnSpPr>
          <p:nvPr/>
        </p:nvCxnSpPr>
        <p:spPr>
          <a:xfrm>
            <a:off x="5753099" y="2061583"/>
            <a:ext cx="0" cy="1292673"/>
          </a:xfrm>
          <a:prstGeom prst="line">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6" idx="2"/>
            <a:endCxn id="9" idx="0"/>
          </p:cNvCxnSpPr>
          <p:nvPr/>
        </p:nvCxnSpPr>
        <p:spPr>
          <a:xfrm rot="5400000">
            <a:off x="3743515" y="562339"/>
            <a:ext cx="510341" cy="3508828"/>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6" idx="2"/>
            <a:endCxn id="10" idx="0"/>
          </p:cNvCxnSpPr>
          <p:nvPr/>
        </p:nvCxnSpPr>
        <p:spPr>
          <a:xfrm rot="16200000" flipH="1">
            <a:off x="7281372" y="533309"/>
            <a:ext cx="510341" cy="3566887"/>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9" idx="2"/>
            <a:endCxn id="15" idx="0"/>
          </p:cNvCxnSpPr>
          <p:nvPr/>
        </p:nvCxnSpPr>
        <p:spPr>
          <a:xfrm rot="5400000">
            <a:off x="1590355" y="2700340"/>
            <a:ext cx="443778" cy="864054"/>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9" idx="2"/>
            <a:endCxn id="16" idx="0"/>
          </p:cNvCxnSpPr>
          <p:nvPr/>
        </p:nvCxnSpPr>
        <p:spPr>
          <a:xfrm rot="16200000" flipH="1">
            <a:off x="2471871" y="2682878"/>
            <a:ext cx="443778" cy="898978"/>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5" idx="2"/>
            <a:endCxn id="12" idx="0"/>
          </p:cNvCxnSpPr>
          <p:nvPr/>
        </p:nvCxnSpPr>
        <p:spPr>
          <a:xfrm rot="5400000">
            <a:off x="3237527" y="1898247"/>
            <a:ext cx="474789" cy="4556357"/>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6" idx="2"/>
            <a:endCxn id="21" idx="0"/>
          </p:cNvCxnSpPr>
          <p:nvPr/>
        </p:nvCxnSpPr>
        <p:spPr>
          <a:xfrm rot="16200000" flipH="1">
            <a:off x="7013094" y="801587"/>
            <a:ext cx="2344333" cy="4864323"/>
          </a:xfrm>
          <a:prstGeom prst="bentConnector3">
            <a:avLst>
              <a:gd name="adj1" fmla="val 1086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6" idx="2"/>
            <a:endCxn id="14" idx="0"/>
          </p:cNvCxnSpPr>
          <p:nvPr/>
        </p:nvCxnSpPr>
        <p:spPr>
          <a:xfrm rot="16200000" flipH="1">
            <a:off x="6251034" y="1563648"/>
            <a:ext cx="1290133" cy="2286002"/>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5" idx="2"/>
            <a:endCxn id="13" idx="0"/>
          </p:cNvCxnSpPr>
          <p:nvPr/>
        </p:nvCxnSpPr>
        <p:spPr>
          <a:xfrm rot="5400000">
            <a:off x="3940620" y="2601340"/>
            <a:ext cx="474788" cy="3150171"/>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5" idx="2"/>
            <a:endCxn id="19" idx="0"/>
          </p:cNvCxnSpPr>
          <p:nvPr/>
        </p:nvCxnSpPr>
        <p:spPr>
          <a:xfrm rot="5400000">
            <a:off x="5512420" y="4155784"/>
            <a:ext cx="457433" cy="23927"/>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14" idx="2"/>
            <a:endCxn id="18" idx="0"/>
          </p:cNvCxnSpPr>
          <p:nvPr/>
        </p:nvCxnSpPr>
        <p:spPr>
          <a:xfrm rot="5400000">
            <a:off x="7494616" y="3869334"/>
            <a:ext cx="477329" cy="611642"/>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14" idx="2"/>
            <a:endCxn id="20" idx="0"/>
          </p:cNvCxnSpPr>
          <p:nvPr/>
        </p:nvCxnSpPr>
        <p:spPr>
          <a:xfrm rot="16200000" flipH="1">
            <a:off x="8285760" y="3689831"/>
            <a:ext cx="465754" cy="959073"/>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308406" y="4413819"/>
            <a:ext cx="1440253" cy="584775"/>
          </a:xfrm>
          <a:prstGeom prst="rect">
            <a:avLst/>
          </a:prstGeom>
          <a:solidFill>
            <a:schemeClr val="tx1">
              <a:lumMod val="65000"/>
              <a:lumOff val="35000"/>
            </a:schemeClr>
          </a:solidFill>
        </p:spPr>
        <p:txBody>
          <a:bodyPr wrap="square">
            <a:spAutoFit/>
          </a:bodyPr>
          <a:lstStyle/>
          <a:p>
            <a:pPr algn="ctr"/>
            <a:r>
              <a:rPr lang="en-IN" sz="1600" dirty="0">
                <a:solidFill>
                  <a:schemeClr val="bg1"/>
                </a:solidFill>
                <a:latin typeface="Segoe UI Light" panose="020B0502040204020203" pitchFamily="34" charset="0"/>
                <a:cs typeface="Segoe UI Light" panose="020B0502040204020203" pitchFamily="34" charset="0"/>
              </a:rPr>
              <a:t>NGO &amp; MFI BD Head</a:t>
            </a:r>
          </a:p>
        </p:txBody>
      </p:sp>
      <p:cxnSp>
        <p:nvCxnSpPr>
          <p:cNvPr id="44" name="Elbow Connector 43"/>
          <p:cNvCxnSpPr>
            <a:stCxn id="5" idx="2"/>
            <a:endCxn id="37" idx="0"/>
          </p:cNvCxnSpPr>
          <p:nvPr/>
        </p:nvCxnSpPr>
        <p:spPr>
          <a:xfrm rot="5400000">
            <a:off x="4653422" y="3314142"/>
            <a:ext cx="474788" cy="1724566"/>
          </a:xfrm>
          <a:prstGeom prst="bentConnector3">
            <a:avLst>
              <a:gd name="adj1" fmla="val 50000"/>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E8CD412-D3C1-4BDE-B958-2F1840524EA2}"/>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2334260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6166"/>
            <a:ext cx="12192000" cy="461665"/>
          </a:xfrm>
          <a:prstGeom prst="rect">
            <a:avLst/>
          </a:prstGeom>
          <a:solidFill>
            <a:srgbClr val="C00000"/>
          </a:solidFill>
          <a:ln>
            <a:solidFill>
              <a:srgbClr val="C00000"/>
            </a:solidFill>
          </a:ln>
        </p:spPr>
        <p:txBody>
          <a:bodyPr wrap="square" rtlCol="0" anchor="t">
            <a:spAutoFit/>
          </a:bodyPr>
          <a:lstStyle/>
          <a:p>
            <a:pPr defTabSz="731838"/>
            <a:r>
              <a:rPr lang="en-IN" sz="2400" b="1" dirty="0">
                <a:solidFill>
                  <a:schemeClr val="bg1"/>
                </a:solidFill>
                <a:latin typeface="Segoe UI Light" panose="020B0502040204020203" pitchFamily="34" charset="0"/>
                <a:cs typeface="Segoe UI Light" panose="020B0502040204020203" pitchFamily="34" charset="0"/>
              </a:rPr>
              <a:t>FAQs</a:t>
            </a:r>
            <a:endParaRPr lang="en-IN" sz="3200" b="1" dirty="0">
              <a:solidFill>
                <a:schemeClr val="bg1"/>
              </a:solidFill>
            </a:endParaRPr>
          </a:p>
        </p:txBody>
      </p:sp>
      <p:sp>
        <p:nvSpPr>
          <p:cNvPr id="4" name="Rectangle 3"/>
          <p:cNvSpPr/>
          <p:nvPr/>
        </p:nvSpPr>
        <p:spPr>
          <a:xfrm>
            <a:off x="586849" y="2101385"/>
            <a:ext cx="4760549" cy="400110"/>
          </a:xfrm>
          <a:prstGeom prst="rect">
            <a:avLst/>
          </a:prstGeom>
          <a:solidFill>
            <a:schemeClr val="bg1">
              <a:lumMod val="85000"/>
            </a:schemeClr>
          </a:solidFill>
          <a:ln>
            <a:solidFill>
              <a:schemeClr val="tx1"/>
            </a:solidFill>
          </a:ln>
        </p:spPr>
        <p:txBody>
          <a:bodyPr wrap="square">
            <a:spAutoFit/>
          </a:bodyPr>
          <a:lstStyle/>
          <a:p>
            <a:r>
              <a:rPr lang="en-IN" sz="2000" b="1" dirty="0">
                <a:latin typeface="Segoe UI Light" panose="020B0502040204020203" pitchFamily="34" charset="0"/>
                <a:cs typeface="Segoe UI Light" panose="020B0502040204020203" pitchFamily="34" charset="0"/>
              </a:rPr>
              <a:t>Customer </a:t>
            </a:r>
            <a:r>
              <a:rPr lang="en-IN" sz="2000" dirty="0">
                <a:latin typeface="Segoe UI Light" panose="020B0502040204020203" pitchFamily="34" charset="0"/>
                <a:cs typeface="Segoe UI Light" panose="020B0502040204020203" pitchFamily="34" charset="0"/>
              </a:rPr>
              <a:t>FAQs</a:t>
            </a:r>
            <a:endParaRPr lang="en-IN" sz="2000" i="1" dirty="0"/>
          </a:p>
        </p:txBody>
      </p:sp>
      <p:sp>
        <p:nvSpPr>
          <p:cNvPr id="6" name="Rectangle 5"/>
          <p:cNvSpPr/>
          <p:nvPr/>
        </p:nvSpPr>
        <p:spPr>
          <a:xfrm>
            <a:off x="586847" y="2975690"/>
            <a:ext cx="4760549" cy="400110"/>
          </a:xfrm>
          <a:prstGeom prst="rect">
            <a:avLst/>
          </a:prstGeom>
          <a:solidFill>
            <a:schemeClr val="bg1">
              <a:lumMod val="85000"/>
            </a:schemeClr>
          </a:solidFill>
          <a:ln>
            <a:solidFill>
              <a:schemeClr val="tx1"/>
            </a:solidFill>
          </a:ln>
        </p:spPr>
        <p:txBody>
          <a:bodyPr wrap="square">
            <a:spAutoFit/>
          </a:bodyPr>
          <a:lstStyle/>
          <a:p>
            <a:r>
              <a:rPr lang="en-IN" sz="2000" b="1" dirty="0">
                <a:latin typeface="Segoe UI Light" panose="020B0502040204020203" pitchFamily="34" charset="0"/>
                <a:cs typeface="Segoe UI Light" panose="020B0502040204020203" pitchFamily="34" charset="0"/>
              </a:rPr>
              <a:t>Developer </a:t>
            </a:r>
            <a:r>
              <a:rPr lang="en-IN" sz="2000" dirty="0">
                <a:latin typeface="Segoe UI Light" panose="020B0502040204020203" pitchFamily="34" charset="0"/>
                <a:cs typeface="Segoe UI Light" panose="020B0502040204020203" pitchFamily="34" charset="0"/>
              </a:rPr>
              <a:t>FAQs</a:t>
            </a:r>
            <a:endParaRPr lang="en-IN" sz="2000" i="1" dirty="0"/>
          </a:p>
        </p:txBody>
      </p:sp>
      <p:sp>
        <p:nvSpPr>
          <p:cNvPr id="8" name="Rectangle 7"/>
          <p:cNvSpPr/>
          <p:nvPr/>
        </p:nvSpPr>
        <p:spPr>
          <a:xfrm>
            <a:off x="586838" y="3849995"/>
            <a:ext cx="4760549" cy="400110"/>
          </a:xfrm>
          <a:prstGeom prst="rect">
            <a:avLst/>
          </a:prstGeom>
          <a:solidFill>
            <a:schemeClr val="bg1">
              <a:lumMod val="85000"/>
            </a:schemeClr>
          </a:solidFill>
          <a:ln>
            <a:solidFill>
              <a:schemeClr val="tx1"/>
            </a:solidFill>
          </a:ln>
        </p:spPr>
        <p:txBody>
          <a:bodyPr wrap="square">
            <a:spAutoFit/>
          </a:bodyPr>
          <a:lstStyle/>
          <a:p>
            <a:r>
              <a:rPr lang="en-IN" sz="2000" b="1" dirty="0">
                <a:latin typeface="Segoe UI Light" panose="020B0502040204020203" pitchFamily="34" charset="0"/>
                <a:cs typeface="Segoe UI Light" panose="020B0502040204020203" pitchFamily="34" charset="0"/>
              </a:rPr>
              <a:t>NGO </a:t>
            </a:r>
            <a:r>
              <a:rPr lang="en-IN" sz="2000" dirty="0">
                <a:latin typeface="Segoe UI Light" panose="020B0502040204020203" pitchFamily="34" charset="0"/>
                <a:cs typeface="Segoe UI Light" panose="020B0502040204020203" pitchFamily="34" charset="0"/>
              </a:rPr>
              <a:t>FAQs</a:t>
            </a:r>
            <a:endParaRPr lang="en-IN" sz="2000" i="1" dirty="0"/>
          </a:p>
        </p:txBody>
      </p:sp>
      <p:sp>
        <p:nvSpPr>
          <p:cNvPr id="10" name="Rectangle 9"/>
          <p:cNvSpPr/>
          <p:nvPr/>
        </p:nvSpPr>
        <p:spPr>
          <a:xfrm>
            <a:off x="586838" y="4724300"/>
            <a:ext cx="4760549" cy="400110"/>
          </a:xfrm>
          <a:prstGeom prst="rect">
            <a:avLst/>
          </a:prstGeom>
          <a:solidFill>
            <a:schemeClr val="bg1">
              <a:lumMod val="85000"/>
            </a:schemeClr>
          </a:solidFill>
          <a:ln>
            <a:solidFill>
              <a:schemeClr val="tx1"/>
            </a:solidFill>
          </a:ln>
        </p:spPr>
        <p:txBody>
          <a:bodyPr wrap="square">
            <a:spAutoFit/>
          </a:bodyPr>
          <a:lstStyle/>
          <a:p>
            <a:r>
              <a:rPr lang="en-IN" sz="2000" b="1" dirty="0">
                <a:latin typeface="Segoe UI Light" panose="020B0502040204020203" pitchFamily="34" charset="0"/>
                <a:cs typeface="Segoe UI Light" panose="020B0502040204020203" pitchFamily="34" charset="0"/>
              </a:rPr>
              <a:t>Affordable Housing Bazaar.com </a:t>
            </a:r>
            <a:r>
              <a:rPr lang="en-IN" sz="2000" dirty="0">
                <a:latin typeface="Segoe UI Light" panose="020B0502040204020203" pitchFamily="34" charset="0"/>
                <a:cs typeface="Segoe UI Light" panose="020B0502040204020203" pitchFamily="34" charset="0"/>
              </a:rPr>
              <a:t>FAQs</a:t>
            </a:r>
            <a:endParaRPr lang="en-IN" sz="2000" i="1" dirty="0"/>
          </a:p>
        </p:txBody>
      </p:sp>
      <p:sp>
        <p:nvSpPr>
          <p:cNvPr id="14" name="Rectangle 13"/>
          <p:cNvSpPr/>
          <p:nvPr/>
        </p:nvSpPr>
        <p:spPr>
          <a:xfrm>
            <a:off x="8054450" y="2252446"/>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General</a:t>
            </a:r>
            <a:endParaRPr lang="en-IN" i="1" dirty="0"/>
          </a:p>
        </p:txBody>
      </p:sp>
      <p:sp>
        <p:nvSpPr>
          <p:cNvPr id="3" name="Rectangle 2"/>
          <p:cNvSpPr/>
          <p:nvPr/>
        </p:nvSpPr>
        <p:spPr>
          <a:xfrm>
            <a:off x="5585095" y="3402568"/>
            <a:ext cx="2248720" cy="646331"/>
          </a:xfrm>
          <a:prstGeom prst="rect">
            <a:avLst/>
          </a:prstGeom>
        </p:spPr>
        <p:txBody>
          <a:bodyPr wrap="square">
            <a:spAutoFit/>
          </a:bodyPr>
          <a:lstStyle/>
          <a:p>
            <a:pPr algn="ctr"/>
            <a:r>
              <a:rPr lang="en-IN" dirty="0">
                <a:latin typeface="Segoe UI Light" panose="020B0502040204020203" pitchFamily="34" charset="0"/>
                <a:cs typeface="Segoe UI Light" panose="020B0502040204020203" pitchFamily="34" charset="0"/>
              </a:rPr>
              <a:t>Addressed Questions related to </a:t>
            </a:r>
            <a:endParaRPr lang="en-IN" dirty="0"/>
          </a:p>
        </p:txBody>
      </p:sp>
      <p:sp>
        <p:nvSpPr>
          <p:cNvPr id="23" name="Rectangle 22"/>
          <p:cNvSpPr/>
          <p:nvPr/>
        </p:nvSpPr>
        <p:spPr>
          <a:xfrm>
            <a:off x="8054449" y="3412620"/>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Product</a:t>
            </a:r>
            <a:endParaRPr lang="en-IN" i="1" dirty="0"/>
          </a:p>
        </p:txBody>
      </p:sp>
      <p:sp>
        <p:nvSpPr>
          <p:cNvPr id="24" name="Rectangle 23"/>
          <p:cNvSpPr/>
          <p:nvPr/>
        </p:nvSpPr>
        <p:spPr>
          <a:xfrm>
            <a:off x="9760420" y="2832533"/>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Process</a:t>
            </a:r>
            <a:endParaRPr lang="en-IN" i="1" dirty="0"/>
          </a:p>
        </p:txBody>
      </p:sp>
      <p:sp>
        <p:nvSpPr>
          <p:cNvPr id="25" name="Rectangle 24"/>
          <p:cNvSpPr/>
          <p:nvPr/>
        </p:nvSpPr>
        <p:spPr>
          <a:xfrm>
            <a:off x="8063833" y="2832533"/>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Pricing</a:t>
            </a:r>
            <a:endParaRPr lang="en-IN" i="1" dirty="0"/>
          </a:p>
        </p:txBody>
      </p:sp>
      <p:sp>
        <p:nvSpPr>
          <p:cNvPr id="26" name="Rectangle 25"/>
          <p:cNvSpPr/>
          <p:nvPr/>
        </p:nvSpPr>
        <p:spPr>
          <a:xfrm>
            <a:off x="9760420" y="2252446"/>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Finance</a:t>
            </a:r>
            <a:endParaRPr lang="en-IN" i="1" dirty="0"/>
          </a:p>
        </p:txBody>
      </p:sp>
      <p:sp>
        <p:nvSpPr>
          <p:cNvPr id="27" name="Rectangle 26"/>
          <p:cNvSpPr/>
          <p:nvPr/>
        </p:nvSpPr>
        <p:spPr>
          <a:xfrm>
            <a:off x="9760419" y="3412620"/>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Service</a:t>
            </a:r>
            <a:endParaRPr lang="en-IN" i="1" dirty="0"/>
          </a:p>
        </p:txBody>
      </p:sp>
      <p:sp>
        <p:nvSpPr>
          <p:cNvPr id="28" name="Rectangle 27"/>
          <p:cNvSpPr/>
          <p:nvPr/>
        </p:nvSpPr>
        <p:spPr>
          <a:xfrm>
            <a:off x="9760419" y="4554652"/>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Technical</a:t>
            </a:r>
            <a:endParaRPr lang="en-IN" i="1" dirty="0"/>
          </a:p>
        </p:txBody>
      </p:sp>
      <p:sp>
        <p:nvSpPr>
          <p:cNvPr id="29" name="Rectangle 28"/>
          <p:cNvSpPr/>
          <p:nvPr/>
        </p:nvSpPr>
        <p:spPr>
          <a:xfrm>
            <a:off x="8063833" y="4554652"/>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Sales</a:t>
            </a:r>
            <a:endParaRPr lang="en-IN" i="1" dirty="0"/>
          </a:p>
        </p:txBody>
      </p:sp>
      <p:sp>
        <p:nvSpPr>
          <p:cNvPr id="30" name="Rectangle 29"/>
          <p:cNvSpPr/>
          <p:nvPr/>
        </p:nvSpPr>
        <p:spPr>
          <a:xfrm>
            <a:off x="9760419" y="4001056"/>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Pay-outs</a:t>
            </a:r>
            <a:endParaRPr lang="en-IN" i="1" dirty="0"/>
          </a:p>
        </p:txBody>
      </p:sp>
      <p:sp>
        <p:nvSpPr>
          <p:cNvPr id="31" name="Rectangle 30"/>
          <p:cNvSpPr/>
          <p:nvPr/>
        </p:nvSpPr>
        <p:spPr>
          <a:xfrm>
            <a:off x="8063833" y="3974565"/>
            <a:ext cx="1353121" cy="369332"/>
          </a:xfrm>
          <a:prstGeom prst="rect">
            <a:avLst/>
          </a:prstGeom>
          <a:solidFill>
            <a:schemeClr val="bg1">
              <a:lumMod val="85000"/>
            </a:schemeClr>
          </a:solidFill>
          <a:ln>
            <a:noFill/>
          </a:ln>
        </p:spPr>
        <p:txBody>
          <a:bodyPr wrap="square" anchor="ctr">
            <a:spAutoFit/>
          </a:bodyPr>
          <a:lstStyle/>
          <a:p>
            <a:pPr algn="ctr"/>
            <a:r>
              <a:rPr lang="en-IN" b="1" dirty="0">
                <a:latin typeface="Segoe UI Light" panose="020B0502040204020203" pitchFamily="34" charset="0"/>
                <a:cs typeface="Segoe UI Light" panose="020B0502040204020203" pitchFamily="34" charset="0"/>
              </a:rPr>
              <a:t>Technology</a:t>
            </a:r>
            <a:endParaRPr lang="en-IN" i="1" dirty="0"/>
          </a:p>
        </p:txBody>
      </p:sp>
      <p:sp>
        <p:nvSpPr>
          <p:cNvPr id="20" name="Rectangle 19">
            <a:extLst>
              <a:ext uri="{FF2B5EF4-FFF2-40B4-BE49-F238E27FC236}">
                <a16:creationId xmlns:a16="http://schemas.microsoft.com/office/drawing/2014/main" id="{264BF19D-B456-452A-BC0E-C7FFCDF10C1F}"/>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3820940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56876456"/>
              </p:ext>
            </p:extLst>
          </p:nvPr>
        </p:nvGraphicFramePr>
        <p:xfrm>
          <a:off x="230209" y="579747"/>
          <a:ext cx="7125934" cy="6141804"/>
        </p:xfrm>
        <a:graphic>
          <a:graphicData uri="http://schemas.openxmlformats.org/drawingml/2006/table">
            <a:tbl>
              <a:tblPr>
                <a:tableStyleId>{5C22544A-7EE6-4342-B048-85BDC9FD1C3A}</a:tableStyleId>
              </a:tblPr>
              <a:tblGrid>
                <a:gridCol w="779725">
                  <a:extLst>
                    <a:ext uri="{9D8B030D-6E8A-4147-A177-3AD203B41FA5}">
                      <a16:colId xmlns:a16="http://schemas.microsoft.com/office/drawing/2014/main" val="417205465"/>
                    </a:ext>
                  </a:extLst>
                </a:gridCol>
                <a:gridCol w="6346209">
                  <a:extLst>
                    <a:ext uri="{9D8B030D-6E8A-4147-A177-3AD203B41FA5}">
                      <a16:colId xmlns:a16="http://schemas.microsoft.com/office/drawing/2014/main" val="1170704534"/>
                    </a:ext>
                  </a:extLst>
                </a:gridCol>
              </a:tblGrid>
              <a:tr h="511817">
                <a:tc>
                  <a:txBody>
                    <a:bodyPr/>
                    <a:lstStyle/>
                    <a:p>
                      <a:pPr marL="0" lvl="0" algn="ctr" defTabSz="914400" rtl="0" eaLnBrk="1" fontAlgn="ctr" latinLnBrk="0" hangingPunct="1"/>
                      <a:r>
                        <a:rPr lang="en-IN" sz="2000" b="1" u="none" strike="noStrike" kern="1200" dirty="0" err="1">
                          <a:solidFill>
                            <a:schemeClr val="bg1"/>
                          </a:solidFill>
                          <a:effectLst/>
                          <a:latin typeface="Segoe UI Light" panose="020B0502040204020203" pitchFamily="34" charset="0"/>
                          <a:ea typeface="+mn-ea"/>
                          <a:cs typeface="Segoe UI Light" panose="020B0502040204020203" pitchFamily="34" charset="0"/>
                        </a:rPr>
                        <a:t>S.No</a:t>
                      </a:r>
                      <a:r>
                        <a:rPr lang="en-IN" sz="2000" b="1" u="none" strike="noStrike" kern="1200" dirty="0">
                          <a:solidFill>
                            <a:schemeClr val="bg1"/>
                          </a:solidFill>
                          <a:effectLst/>
                          <a:latin typeface="Segoe UI Light" panose="020B0502040204020203" pitchFamily="34" charset="0"/>
                          <a:ea typeface="+mn-ea"/>
                          <a:cs typeface="Segoe UI Light" panose="020B0502040204020203"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836A"/>
                    </a:solidFill>
                  </a:tcPr>
                </a:tc>
                <a:tc>
                  <a:txBody>
                    <a:bodyPr/>
                    <a:lstStyle/>
                    <a:p>
                      <a:pPr marL="0" lvl="0" algn="ctr" defTabSz="914400" rtl="0" eaLnBrk="1" fontAlgn="ctr" latinLnBrk="0" hangingPunct="1"/>
                      <a:r>
                        <a:rPr lang="en-IN" sz="2000" b="1" u="none" strike="noStrike" kern="1200" dirty="0">
                          <a:solidFill>
                            <a:schemeClr val="bg1"/>
                          </a:solidFill>
                          <a:effectLst/>
                          <a:latin typeface="Segoe UI Light" panose="020B0502040204020203" pitchFamily="34" charset="0"/>
                          <a:ea typeface="+mn-ea"/>
                          <a:cs typeface="Segoe UI Light" panose="020B0502040204020203" pitchFamily="34" charset="0"/>
                        </a:rPr>
                        <a:t>Registered Domain Name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836A"/>
                    </a:solidFill>
                  </a:tcPr>
                </a:tc>
                <a:extLst>
                  <a:ext uri="{0D108BD9-81ED-4DB2-BD59-A6C34878D82A}">
                    <a16:rowId xmlns:a16="http://schemas.microsoft.com/office/drawing/2014/main" val="3946456367"/>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affordablehousingbazaar.com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342497"/>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affordablehousingbazaar.co.in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1317011"/>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affordablehousingbazaar.in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36688903"/>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affordablehousingmarket.co.in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021450"/>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affordablehousingmarket.in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3931583"/>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affordablehousingstation.co.in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6216558"/>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affordablehousingstation.com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8420342"/>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affordablehousingstation.in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9916219"/>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affordablehousingxchange.co.in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368034"/>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affordablehousingxchange.com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3073709"/>
                  </a:ext>
                </a:extLst>
              </a:tr>
              <a:tr h="511817">
                <a:tc>
                  <a:txBody>
                    <a:bodyPr/>
                    <a:lstStyle/>
                    <a:p>
                      <a:pPr marL="0" lvl="0" algn="ctr" defTabSz="914400" rtl="0" eaLnBrk="1" fontAlgn="ctr" latinLnBrk="0" hangingPunct="1"/>
                      <a:r>
                        <a:rPr lang="en-IN" sz="2000" b="1" u="none" strike="noStrike" kern="1200" dirty="0">
                          <a:solidFill>
                            <a:schemeClr val="tx1"/>
                          </a:solidFill>
                          <a:effectLst/>
                          <a:latin typeface="Segoe UI Light" panose="020B0502040204020203" pitchFamily="34" charset="0"/>
                          <a:ea typeface="+mn-ea"/>
                          <a:cs typeface="Segoe UI Light" panose="020B0502040204020203"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1" algn="l" defTabSz="914400" rtl="0" eaLnBrk="1" fontAlgn="ctr" latinLnBrk="0" hangingPunct="1"/>
                      <a:r>
                        <a:rPr lang="en-IN" sz="2000" b="1" u="none" strike="noStrike" kern="1200" dirty="0">
                          <a:solidFill>
                            <a:srgbClr val="C00000"/>
                          </a:solidFill>
                          <a:effectLst/>
                          <a:latin typeface="Segoe UI Light" panose="020B0502040204020203" pitchFamily="34" charset="0"/>
                          <a:ea typeface="+mn-ea"/>
                          <a:cs typeface="Segoe UI Light" panose="020B0502040204020203" pitchFamily="34" charset="0"/>
                        </a:rPr>
                        <a:t>affordablehousingxchange.in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174677"/>
                  </a:ext>
                </a:extLst>
              </a:tr>
            </a:tbl>
          </a:graphicData>
        </a:graphic>
      </p:graphicFrame>
      <p:sp>
        <p:nvSpPr>
          <p:cNvPr id="3" name="TextBox 2"/>
          <p:cNvSpPr txBox="1"/>
          <p:nvPr/>
        </p:nvSpPr>
        <p:spPr>
          <a:xfrm>
            <a:off x="0" y="-46166"/>
            <a:ext cx="12192000" cy="461665"/>
          </a:xfrm>
          <a:prstGeom prst="rect">
            <a:avLst/>
          </a:prstGeom>
          <a:solidFill>
            <a:srgbClr val="C00000"/>
          </a:solidFill>
          <a:ln>
            <a:solidFill>
              <a:srgbClr val="C00000"/>
            </a:solidFill>
          </a:ln>
        </p:spPr>
        <p:txBody>
          <a:bodyPr wrap="square" rtlCol="0" anchor="t">
            <a:spAutoFit/>
          </a:bodyPr>
          <a:lstStyle/>
          <a:p>
            <a:pPr defTabSz="731838"/>
            <a:r>
              <a:rPr lang="en-IN" sz="2400" b="1" dirty="0">
                <a:solidFill>
                  <a:schemeClr val="bg1"/>
                </a:solidFill>
                <a:latin typeface="Segoe UI Light" panose="020B0502040204020203" pitchFamily="34" charset="0"/>
                <a:cs typeface="Segoe UI Light" panose="020B0502040204020203" pitchFamily="34" charset="0"/>
              </a:rPr>
              <a:t>List of Domain Names Registered</a:t>
            </a:r>
            <a:endParaRPr lang="en-IN" sz="2000" dirty="0">
              <a:solidFill>
                <a:schemeClr val="bg1"/>
              </a:solidFill>
            </a:endParaRPr>
          </a:p>
        </p:txBody>
      </p:sp>
      <p:sp>
        <p:nvSpPr>
          <p:cNvPr id="5" name="Rectangle 4">
            <a:extLst>
              <a:ext uri="{FF2B5EF4-FFF2-40B4-BE49-F238E27FC236}">
                <a16:creationId xmlns:a16="http://schemas.microsoft.com/office/drawing/2014/main" id="{D1B22B9B-2FB5-4C4B-A66E-03B127142120}"/>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2708618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6166"/>
            <a:ext cx="12192000" cy="461665"/>
          </a:xfrm>
          <a:prstGeom prst="rect">
            <a:avLst/>
          </a:prstGeom>
          <a:solidFill>
            <a:srgbClr val="C00000"/>
          </a:solidFill>
          <a:ln>
            <a:solidFill>
              <a:srgbClr val="C00000"/>
            </a:solidFill>
          </a:ln>
        </p:spPr>
        <p:txBody>
          <a:bodyPr wrap="square" rtlCol="0" anchor="t">
            <a:spAutoFit/>
          </a:bodyPr>
          <a:lstStyle/>
          <a:p>
            <a:pPr defTabSz="731838"/>
            <a:r>
              <a:rPr lang="en-IN" sz="2400" b="1" dirty="0">
                <a:solidFill>
                  <a:schemeClr val="bg1"/>
                </a:solidFill>
                <a:latin typeface="Segoe UI Light" panose="020B0502040204020203" pitchFamily="34" charset="0"/>
                <a:cs typeface="Segoe UI Light" panose="020B0502040204020203" pitchFamily="34" charset="0"/>
              </a:rPr>
              <a:t>Probable Awards &amp; Recognitions</a:t>
            </a:r>
            <a:endParaRPr lang="en-IN" sz="3200" b="1" dirty="0">
              <a:solidFill>
                <a:schemeClr val="bg1"/>
              </a:solidFill>
            </a:endParaRPr>
          </a:p>
        </p:txBody>
      </p:sp>
      <p:graphicFrame>
        <p:nvGraphicFramePr>
          <p:cNvPr id="3" name="Diagram 2"/>
          <p:cNvGraphicFramePr/>
          <p:nvPr>
            <p:extLst>
              <p:ext uri="{D42A27DB-BD31-4B8C-83A1-F6EECF244321}">
                <p14:modId xmlns:p14="http://schemas.microsoft.com/office/powerpoint/2010/main" val="2496678446"/>
              </p:ext>
            </p:extLst>
          </p:nvPr>
        </p:nvGraphicFramePr>
        <p:xfrm>
          <a:off x="377588" y="547593"/>
          <a:ext cx="11436823" cy="6153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5C784F69-7815-4F53-954C-0567FE4BA9D8}"/>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4146022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25458816"/>
              </p:ext>
            </p:extLst>
          </p:nvPr>
        </p:nvGraphicFramePr>
        <p:xfrm>
          <a:off x="183767" y="590339"/>
          <a:ext cx="8236902" cy="5488697"/>
        </p:xfrm>
        <a:graphic>
          <a:graphicData uri="http://schemas.openxmlformats.org/drawingml/2006/table">
            <a:tbl>
              <a:tblPr>
                <a:tableStyleId>{22838BEF-8BB2-4498-84A7-C5851F593DF1}</a:tableStyleId>
              </a:tblPr>
              <a:tblGrid>
                <a:gridCol w="976293">
                  <a:extLst>
                    <a:ext uri="{9D8B030D-6E8A-4147-A177-3AD203B41FA5}">
                      <a16:colId xmlns:a16="http://schemas.microsoft.com/office/drawing/2014/main" val="1032875569"/>
                    </a:ext>
                  </a:extLst>
                </a:gridCol>
                <a:gridCol w="7260609">
                  <a:extLst>
                    <a:ext uri="{9D8B030D-6E8A-4147-A177-3AD203B41FA5}">
                      <a16:colId xmlns:a16="http://schemas.microsoft.com/office/drawing/2014/main" val="4051093593"/>
                    </a:ext>
                  </a:extLst>
                </a:gridCol>
              </a:tblGrid>
              <a:tr h="556073">
                <a:tc>
                  <a:txBody>
                    <a:bodyPr/>
                    <a:lstStyle/>
                    <a:p>
                      <a:pPr algn="ctr" fontAlgn="b"/>
                      <a:r>
                        <a:rPr lang="en-IN" sz="2000" b="1" u="none" strike="noStrike" dirty="0" err="1">
                          <a:solidFill>
                            <a:schemeClr val="bg1"/>
                          </a:solidFill>
                          <a:effectLst/>
                          <a:latin typeface="Segoe UI Light" panose="020B0502040204020203" pitchFamily="34" charset="0"/>
                          <a:cs typeface="Segoe UI Light" panose="020B0502040204020203" pitchFamily="34" charset="0"/>
                        </a:rPr>
                        <a:t>S.No</a:t>
                      </a:r>
                      <a:r>
                        <a:rPr lang="en-IN" sz="2000" b="1" u="none" strike="noStrike" dirty="0">
                          <a:solidFill>
                            <a:schemeClr val="bg1"/>
                          </a:solidFill>
                          <a:effectLst/>
                          <a:latin typeface="Segoe UI Light" panose="020B0502040204020203" pitchFamily="34" charset="0"/>
                          <a:cs typeface="Segoe UI Light" panose="020B0502040204020203" pitchFamily="34" charset="0"/>
                        </a:rPr>
                        <a:t>.</a:t>
                      </a:r>
                      <a:endParaRPr lang="en-IN" sz="2000" b="1" i="0" u="none" strike="noStrike" dirty="0">
                        <a:solidFill>
                          <a:schemeClr val="bg1"/>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836A"/>
                    </a:solidFill>
                  </a:tcPr>
                </a:tc>
                <a:tc>
                  <a:txBody>
                    <a:bodyPr/>
                    <a:lstStyle/>
                    <a:p>
                      <a:pPr algn="ctr" fontAlgn="b"/>
                      <a:r>
                        <a:rPr lang="en-IN" sz="2000" b="1" u="none" strike="noStrike" dirty="0">
                          <a:solidFill>
                            <a:schemeClr val="bg1"/>
                          </a:solidFill>
                          <a:effectLst/>
                          <a:latin typeface="Segoe UI Light" panose="020B0502040204020203" pitchFamily="34" charset="0"/>
                          <a:cs typeface="Segoe UI Light" panose="020B0502040204020203" pitchFamily="34" charset="0"/>
                        </a:rPr>
                        <a:t>Name of the Institution</a:t>
                      </a:r>
                      <a:endParaRPr lang="en-IN" sz="2000" b="1" i="0" u="none" strike="noStrike" dirty="0">
                        <a:solidFill>
                          <a:schemeClr val="bg1"/>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836A"/>
                    </a:solidFill>
                  </a:tcPr>
                </a:tc>
                <a:extLst>
                  <a:ext uri="{0D108BD9-81ED-4DB2-BD59-A6C34878D82A}">
                    <a16:rowId xmlns:a16="http://schemas.microsoft.com/office/drawing/2014/main" val="824531819"/>
                  </a:ext>
                </a:extLst>
              </a:tr>
              <a:tr h="616578">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1</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lgn="l" fontAlgn="b"/>
                      <a:r>
                        <a:rPr lang="en-IN" sz="2000" b="0" u="none" strike="noStrike" dirty="0">
                          <a:effectLst/>
                          <a:latin typeface="Segoe UI Light" panose="020B0502040204020203" pitchFamily="34" charset="0"/>
                          <a:cs typeface="Segoe UI Light" panose="020B0502040204020203" pitchFamily="34" charset="0"/>
                        </a:rPr>
                        <a:t>National Association of Realtors</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9293364"/>
                  </a:ext>
                </a:extLst>
              </a:tr>
              <a:tr h="616578">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2</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lvl="1" algn="l" defTabSz="914400" rtl="0" eaLnBrk="1" fontAlgn="b" latinLnBrk="0" hangingPunct="1"/>
                      <a:r>
                        <a:rPr lang="en-US"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National Real Estate Development Council (NAREDCO)</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436272109"/>
                  </a:ext>
                </a:extLst>
              </a:tr>
              <a:tr h="616578">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3</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lvl="1" algn="l" defTabSz="914400" rtl="0" eaLnBrk="1" fontAlgn="b" latinLnBrk="0" hangingPunct="1"/>
                      <a:r>
                        <a:rPr lang="en-US"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Association of Certified Realtors in India (ACRI)</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5368208"/>
                  </a:ext>
                </a:extLst>
              </a:tr>
              <a:tr h="616578">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4</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lvl="1" algn="l" defTabSz="914400" rtl="0" eaLnBrk="1" fontAlgn="b" latinLnBrk="0" hangingPunct="1"/>
                      <a:r>
                        <a:rPr lang="en-US"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All India Association of Industries (AIAI)</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4512308"/>
                  </a:ext>
                </a:extLst>
              </a:tr>
              <a:tr h="616578">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5</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lvl="1" algn="l" defTabSz="914400" rtl="0" eaLnBrk="1" fontAlgn="b" latinLnBrk="0" hangingPunct="1"/>
                      <a:r>
                        <a:rPr lang="en-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GIHED CREDAI: State Level</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401946543"/>
                  </a:ext>
                </a:extLst>
              </a:tr>
              <a:tr h="616578">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6</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lvl="1" algn="l" defTabSz="914400" rtl="0" eaLnBrk="1" fontAlgn="b" latinLnBrk="0" hangingPunct="1"/>
                      <a:r>
                        <a:rPr lang="en-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GIHED CREDAI: City Level</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20790025"/>
                  </a:ext>
                </a:extLst>
              </a:tr>
              <a:tr h="616578">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7</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lvl="1" algn="l" defTabSz="914400" rtl="0" eaLnBrk="1" fontAlgn="b" latinLnBrk="0" hangingPunct="1"/>
                      <a:r>
                        <a:rPr lang="en-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Builders Association of India</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1954962"/>
                  </a:ext>
                </a:extLst>
              </a:tr>
              <a:tr h="616578">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8</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lvl="1" algn="l" defTabSz="914400" rtl="0" eaLnBrk="1" fontAlgn="b" latinLnBrk="0" hangingPunct="1"/>
                      <a:r>
                        <a:rPr lang="en-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International Real Estate Federation </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451319048"/>
                  </a:ext>
                </a:extLst>
              </a:tr>
            </a:tbl>
          </a:graphicData>
        </a:graphic>
      </p:graphicFrame>
      <p:sp>
        <p:nvSpPr>
          <p:cNvPr id="3" name="TextBox 2"/>
          <p:cNvSpPr txBox="1"/>
          <p:nvPr/>
        </p:nvSpPr>
        <p:spPr>
          <a:xfrm>
            <a:off x="0" y="-46166"/>
            <a:ext cx="12192000" cy="461665"/>
          </a:xfrm>
          <a:prstGeom prst="rect">
            <a:avLst/>
          </a:prstGeom>
          <a:solidFill>
            <a:srgbClr val="C00000"/>
          </a:solidFill>
          <a:ln>
            <a:solidFill>
              <a:srgbClr val="C00000"/>
            </a:solidFill>
          </a:ln>
        </p:spPr>
        <p:txBody>
          <a:bodyPr wrap="square" rtlCol="0" anchor="t">
            <a:spAutoFit/>
          </a:bodyPr>
          <a:lstStyle/>
          <a:p>
            <a:pPr defTabSz="731838"/>
            <a:r>
              <a:rPr lang="en-IN" sz="2400" b="1" dirty="0">
                <a:solidFill>
                  <a:schemeClr val="bg1"/>
                </a:solidFill>
                <a:latin typeface="Segoe UI Light" panose="020B0502040204020203" pitchFamily="34" charset="0"/>
                <a:cs typeface="Segoe UI Light" panose="020B0502040204020203" pitchFamily="34" charset="0"/>
              </a:rPr>
              <a:t>Probable Associations / Affiliations &amp; Memberships</a:t>
            </a:r>
            <a:endParaRPr lang="en-IN" sz="3200" b="1" dirty="0">
              <a:solidFill>
                <a:schemeClr val="bg1"/>
              </a:solidFill>
            </a:endParaRPr>
          </a:p>
        </p:txBody>
      </p:sp>
      <p:sp>
        <p:nvSpPr>
          <p:cNvPr id="5" name="Rectangle 4">
            <a:extLst>
              <a:ext uri="{FF2B5EF4-FFF2-40B4-BE49-F238E27FC236}">
                <a16:creationId xmlns:a16="http://schemas.microsoft.com/office/drawing/2014/main" id="{399445D5-BCC8-43FE-8987-E4AB13CEA8D4}"/>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575150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53175"/>
            <a:ext cx="12192000" cy="382138"/>
          </a:xfrm>
        </p:spPr>
        <p:txBody>
          <a:bodyPr anchor="ctr">
            <a:noAutofit/>
          </a:bodyPr>
          <a:lstStyle/>
          <a:p>
            <a:pPr>
              <a:lnSpc>
                <a:spcPct val="120000"/>
              </a:lnSpc>
            </a:pPr>
            <a:r>
              <a:rPr lang="en-IN" sz="1800" b="1" dirty="0">
                <a:solidFill>
                  <a:srgbClr val="C00000"/>
                </a:solidFill>
                <a:latin typeface="Segoe UI Light" panose="020B0502040204020203" pitchFamily="34" charset="0"/>
                <a:cs typeface="Segoe UI Light" panose="020B0502040204020203" pitchFamily="34" charset="0"/>
              </a:rPr>
              <a:t>Disclaimer</a:t>
            </a:r>
          </a:p>
        </p:txBody>
      </p:sp>
      <p:sp>
        <p:nvSpPr>
          <p:cNvPr id="4" name="Rectangle 3"/>
          <p:cNvSpPr/>
          <p:nvPr/>
        </p:nvSpPr>
        <p:spPr>
          <a:xfrm>
            <a:off x="0" y="5036913"/>
            <a:ext cx="12192000" cy="1361014"/>
          </a:xfrm>
          <a:prstGeom prst="rect">
            <a:avLst/>
          </a:prstGeom>
        </p:spPr>
        <p:txBody>
          <a:bodyPr wrap="square">
            <a:spAutoFit/>
          </a:bodyPr>
          <a:lstStyle/>
          <a:p>
            <a:pPr algn="ctr">
              <a:lnSpc>
                <a:spcPct val="120000"/>
              </a:lnSpc>
            </a:pPr>
            <a:r>
              <a:rPr lang="en-IN" sz="1400" dirty="0">
                <a:latin typeface="Segoe UI Light" panose="020B0502040204020203" pitchFamily="34" charset="0"/>
                <a:cs typeface="Segoe UI Light" panose="020B0502040204020203" pitchFamily="34" charset="0"/>
              </a:rPr>
              <a:t>The following presentation and the information contained in it are purely for providing a conceptual representation of the ideas. The contents of this presentation are proprietary and confidential. This is not a public document. It is not intended to be distributed to any third party without our written consent. Since the contents of this presentation are under constant development, the referrer is requested to seek the latest version of this presentation from the owner as may be required. Statements, claims and propositions made in this presentation do not carry any legal or contractual obligation or binding in any form and no claims shall be entertained based on the same.</a:t>
            </a:r>
          </a:p>
        </p:txBody>
      </p:sp>
      <p:sp>
        <p:nvSpPr>
          <p:cNvPr id="5" name="Title 1"/>
          <p:cNvSpPr>
            <a:spLocks noGrp="1"/>
          </p:cNvSpPr>
          <p:nvPr>
            <p:ph type="ctrTitle"/>
          </p:nvPr>
        </p:nvSpPr>
        <p:spPr>
          <a:xfrm>
            <a:off x="0" y="2029151"/>
            <a:ext cx="12192000" cy="1439760"/>
          </a:xfrm>
        </p:spPr>
        <p:txBody>
          <a:bodyPr>
            <a:normAutofit/>
          </a:bodyPr>
          <a:lstStyle/>
          <a:p>
            <a:r>
              <a:rPr lang="en-IN" sz="5400" b="1" dirty="0">
                <a:solidFill>
                  <a:srgbClr val="C00000"/>
                </a:solidFill>
                <a:latin typeface="Segoe UI Light" panose="020B0502040204020203" pitchFamily="34" charset="0"/>
                <a:cs typeface="Segoe UI Light" panose="020B0502040204020203" pitchFamily="34" charset="0"/>
              </a:rPr>
              <a:t>Affordable Housing Bazaar</a:t>
            </a:r>
            <a:r>
              <a:rPr lang="en-IN" sz="5400" b="1" dirty="0">
                <a:solidFill>
                  <a:schemeClr val="bg1">
                    <a:lumMod val="65000"/>
                  </a:schemeClr>
                </a:solidFill>
                <a:latin typeface="Segoe UI Light" panose="020B0502040204020203" pitchFamily="34" charset="0"/>
                <a:cs typeface="Segoe UI Light" panose="020B0502040204020203" pitchFamily="34" charset="0"/>
              </a:rPr>
              <a:t>.com</a:t>
            </a:r>
          </a:p>
        </p:txBody>
      </p:sp>
    </p:spTree>
    <p:extLst>
      <p:ext uri="{BB962C8B-B14F-4D97-AF65-F5344CB8AC3E}">
        <p14:creationId xmlns:p14="http://schemas.microsoft.com/office/powerpoint/2010/main" val="3516390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6166"/>
            <a:ext cx="12192000" cy="461665"/>
          </a:xfrm>
          <a:prstGeom prst="rect">
            <a:avLst/>
          </a:prstGeom>
          <a:solidFill>
            <a:srgbClr val="C00000"/>
          </a:solidFill>
          <a:ln>
            <a:solidFill>
              <a:srgbClr val="C00000"/>
            </a:solidFill>
          </a:ln>
        </p:spPr>
        <p:txBody>
          <a:bodyPr wrap="square" rtlCol="0" anchor="t">
            <a:spAutoFit/>
          </a:bodyPr>
          <a:lstStyle/>
          <a:p>
            <a:pPr defTabSz="731838"/>
            <a:r>
              <a:rPr lang="en-IN" sz="2400" b="1" dirty="0">
                <a:solidFill>
                  <a:schemeClr val="bg1"/>
                </a:solidFill>
                <a:latin typeface="Segoe UI Light" panose="020B0502040204020203" pitchFamily="34" charset="0"/>
                <a:cs typeface="Segoe UI Light" panose="020B0502040204020203" pitchFamily="34" charset="0"/>
              </a:rPr>
              <a:t>Probable Associations / Affiliations &amp; Memberships</a:t>
            </a:r>
            <a:endParaRPr lang="en-IN" sz="32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44449428"/>
              </p:ext>
            </p:extLst>
          </p:nvPr>
        </p:nvGraphicFramePr>
        <p:xfrm>
          <a:off x="241110" y="637575"/>
          <a:ext cx="8165911" cy="5966424"/>
        </p:xfrm>
        <a:graphic>
          <a:graphicData uri="http://schemas.openxmlformats.org/drawingml/2006/table">
            <a:tbl>
              <a:tblPr>
                <a:tableStyleId>{22838BEF-8BB2-4498-84A7-C5851F593DF1}</a:tableStyleId>
              </a:tblPr>
              <a:tblGrid>
                <a:gridCol w="773323">
                  <a:extLst>
                    <a:ext uri="{9D8B030D-6E8A-4147-A177-3AD203B41FA5}">
                      <a16:colId xmlns:a16="http://schemas.microsoft.com/office/drawing/2014/main" val="3623937605"/>
                    </a:ext>
                  </a:extLst>
                </a:gridCol>
                <a:gridCol w="7392588">
                  <a:extLst>
                    <a:ext uri="{9D8B030D-6E8A-4147-A177-3AD203B41FA5}">
                      <a16:colId xmlns:a16="http://schemas.microsoft.com/office/drawing/2014/main" val="573083294"/>
                    </a:ext>
                  </a:extLst>
                </a:gridCol>
              </a:tblGrid>
              <a:tr h="497202">
                <a:tc>
                  <a:txBody>
                    <a:bodyPr/>
                    <a:lstStyle/>
                    <a:p>
                      <a:pPr algn="ctr" fontAlgn="b"/>
                      <a:r>
                        <a:rPr lang="en-IN" sz="2000" b="1" u="none" strike="noStrike" dirty="0" err="1">
                          <a:solidFill>
                            <a:schemeClr val="bg1"/>
                          </a:solidFill>
                          <a:effectLst/>
                          <a:latin typeface="Segoe UI Light" panose="020B0502040204020203" pitchFamily="34" charset="0"/>
                          <a:cs typeface="Segoe UI Light" panose="020B0502040204020203" pitchFamily="34" charset="0"/>
                        </a:rPr>
                        <a:t>S.No</a:t>
                      </a:r>
                      <a:r>
                        <a:rPr lang="en-IN" sz="2000" b="1" u="none" strike="noStrike" dirty="0">
                          <a:solidFill>
                            <a:schemeClr val="bg1"/>
                          </a:solidFill>
                          <a:effectLst/>
                          <a:latin typeface="Segoe UI Light" panose="020B0502040204020203" pitchFamily="34" charset="0"/>
                          <a:cs typeface="Segoe UI Light" panose="020B0502040204020203" pitchFamily="34" charset="0"/>
                        </a:rPr>
                        <a:t>.</a:t>
                      </a:r>
                      <a:endParaRPr lang="en-IN" sz="2000" b="1" i="0" u="none" strike="noStrike" dirty="0">
                        <a:solidFill>
                          <a:schemeClr val="bg1"/>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836A"/>
                    </a:solidFill>
                  </a:tcPr>
                </a:tc>
                <a:tc>
                  <a:txBody>
                    <a:bodyPr/>
                    <a:lstStyle/>
                    <a:p>
                      <a:pPr algn="ctr" fontAlgn="b"/>
                      <a:r>
                        <a:rPr lang="en-IN" sz="2000" b="1" u="none" strike="noStrike" dirty="0">
                          <a:solidFill>
                            <a:schemeClr val="bg1"/>
                          </a:solidFill>
                          <a:effectLst/>
                          <a:latin typeface="Segoe UI Light" panose="020B0502040204020203" pitchFamily="34" charset="0"/>
                          <a:cs typeface="Segoe UI Light" panose="020B0502040204020203" pitchFamily="34" charset="0"/>
                        </a:rPr>
                        <a:t>Name of the Institution / Foundation</a:t>
                      </a:r>
                      <a:endParaRPr lang="en-IN" sz="2000" b="1" i="0" u="none" strike="noStrike" dirty="0">
                        <a:solidFill>
                          <a:schemeClr val="bg1"/>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836A"/>
                    </a:solidFill>
                  </a:tcPr>
                </a:tc>
                <a:extLst>
                  <a:ext uri="{0D108BD9-81ED-4DB2-BD59-A6C34878D82A}">
                    <a16:rowId xmlns:a16="http://schemas.microsoft.com/office/drawing/2014/main" val="1758156616"/>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1</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a:effectLst/>
                          <a:latin typeface="Segoe UI Light" panose="020B0502040204020203" pitchFamily="34" charset="0"/>
                          <a:cs typeface="Segoe UI Light" panose="020B0502040204020203" pitchFamily="34" charset="0"/>
                        </a:rPr>
                        <a:t>CEPT University</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4094578"/>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2</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a:effectLst/>
                          <a:latin typeface="Segoe UI Light" panose="020B0502040204020203" pitchFamily="34" charset="0"/>
                          <a:cs typeface="Segoe UI Light" panose="020B0502040204020203" pitchFamily="34" charset="0"/>
                        </a:rPr>
                        <a:t>NIRMA University</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616837"/>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3</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a:effectLst/>
                          <a:latin typeface="Segoe UI Light" panose="020B0502040204020203" pitchFamily="34" charset="0"/>
                          <a:cs typeface="Segoe UI Light" panose="020B0502040204020203" pitchFamily="34" charset="0"/>
                        </a:rPr>
                        <a:t>PDPU University</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778833"/>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4</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US" sz="2000" b="0" u="none" strike="noStrike" dirty="0">
                          <a:effectLst/>
                          <a:latin typeface="Segoe UI Light" panose="020B0502040204020203" pitchFamily="34" charset="0"/>
                          <a:cs typeface="Segoe UI Light" panose="020B0502040204020203" pitchFamily="34" charset="0"/>
                        </a:rPr>
                        <a:t>Indian Institute of Human Settlements (IIHS)</a:t>
                      </a:r>
                      <a:endParaRPr lang="en-US"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95810507"/>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5</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a:effectLst/>
                          <a:latin typeface="Segoe UI Light" panose="020B0502040204020203" pitchFamily="34" charset="0"/>
                          <a:cs typeface="Segoe UI Light" panose="020B0502040204020203" pitchFamily="34" charset="0"/>
                        </a:rPr>
                        <a:t>Utrecht University, Netherlands</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1932115"/>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6</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a:effectLst/>
                          <a:latin typeface="Segoe UI Light" panose="020B0502040204020203" pitchFamily="34" charset="0"/>
                          <a:cs typeface="Segoe UI Light" panose="020B0502040204020203" pitchFamily="34" charset="0"/>
                        </a:rPr>
                        <a:t>Maastricht University, Netherlands</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0562244"/>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7</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a:effectLst/>
                          <a:latin typeface="Segoe UI Light" panose="020B0502040204020203" pitchFamily="34" charset="0"/>
                          <a:cs typeface="Segoe UI Light" panose="020B0502040204020203" pitchFamily="34" charset="0"/>
                        </a:rPr>
                        <a:t>CHL Australia</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382305"/>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8</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err="1">
                          <a:effectLst/>
                          <a:latin typeface="Segoe UI Light" panose="020B0502040204020203" pitchFamily="34" charset="0"/>
                          <a:cs typeface="Segoe UI Light" panose="020B0502040204020203" pitchFamily="34" charset="0"/>
                        </a:rPr>
                        <a:t>Ashoka</a:t>
                      </a:r>
                      <a:r>
                        <a:rPr lang="en-IN" sz="2000" b="0" u="none" strike="noStrike" dirty="0">
                          <a:effectLst/>
                          <a:latin typeface="Segoe UI Light" panose="020B0502040204020203" pitchFamily="34" charset="0"/>
                          <a:cs typeface="Segoe UI Light" panose="020B0502040204020203" pitchFamily="34" charset="0"/>
                        </a:rPr>
                        <a:t> Foundation </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01701"/>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9</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a:effectLst/>
                          <a:latin typeface="Segoe UI Light" panose="020B0502040204020203" pitchFamily="34" charset="0"/>
                          <a:cs typeface="Segoe UI Light" panose="020B0502040204020203" pitchFamily="34" charset="0"/>
                        </a:rPr>
                        <a:t>SAATH</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68833754"/>
                  </a:ext>
                </a:extLst>
              </a:tr>
              <a:tr h="497202">
                <a:tc>
                  <a:txBody>
                    <a:bodyPr/>
                    <a:lstStyle/>
                    <a:p>
                      <a:pPr marL="0" lvl="0" algn="ctr" defTabSz="914400" rtl="0" eaLnBrk="1" fontAlgn="b" latinLnBrk="0" hangingPunct="1"/>
                      <a:r>
                        <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10</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u="none" strike="noStrike" dirty="0" err="1">
                          <a:effectLst/>
                          <a:latin typeface="Segoe UI Light" panose="020B0502040204020203" pitchFamily="34" charset="0"/>
                          <a:cs typeface="Segoe UI Light" panose="020B0502040204020203" pitchFamily="34" charset="0"/>
                        </a:rPr>
                        <a:t>Mahila</a:t>
                      </a:r>
                      <a:r>
                        <a:rPr lang="en-IN" sz="2000" b="0" u="none" strike="noStrike" dirty="0">
                          <a:effectLst/>
                          <a:latin typeface="Segoe UI Light" panose="020B0502040204020203" pitchFamily="34" charset="0"/>
                          <a:cs typeface="Segoe UI Light" panose="020B0502040204020203" pitchFamily="34" charset="0"/>
                        </a:rPr>
                        <a:t> Housing </a:t>
                      </a:r>
                      <a:r>
                        <a:rPr lang="en-IN" sz="2000" b="0" u="none" strike="noStrike" dirty="0" err="1">
                          <a:effectLst/>
                          <a:latin typeface="Segoe UI Light" panose="020B0502040204020203" pitchFamily="34" charset="0"/>
                          <a:cs typeface="Segoe UI Light" panose="020B0502040204020203" pitchFamily="34" charset="0"/>
                        </a:rPr>
                        <a:t>Sewa</a:t>
                      </a:r>
                      <a:r>
                        <a:rPr lang="en-IN" sz="2000" b="0" u="none" strike="noStrike" dirty="0">
                          <a:effectLst/>
                          <a:latin typeface="Segoe UI Light" panose="020B0502040204020203" pitchFamily="34" charset="0"/>
                          <a:cs typeface="Segoe UI Light" panose="020B0502040204020203" pitchFamily="34" charset="0"/>
                        </a:rPr>
                        <a:t> Trust</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3943594"/>
                  </a:ext>
                </a:extLst>
              </a:tr>
              <a:tr h="497202">
                <a:tc>
                  <a:txBody>
                    <a:bodyPr/>
                    <a:lstStyle/>
                    <a:p>
                      <a:pPr marL="0" lvl="0" algn="ctr" defTabSz="914400" rtl="0" eaLnBrk="1" fontAlgn="b" latinLnBrk="0" hangingPunct="1"/>
                      <a:r>
                        <a:rPr lang="en-IN" sz="2000" b="0" u="none" strike="noStrike" kern="1200" dirty="0">
                          <a:solidFill>
                            <a:schemeClr val="dk1"/>
                          </a:solidFill>
                          <a:effectLst/>
                          <a:latin typeface="Segoe UI Light" panose="020B0502040204020203" pitchFamily="34" charset="0"/>
                          <a:ea typeface="+mn-ea"/>
                          <a:cs typeface="Segoe UI Light" panose="020B0502040204020203" pitchFamily="34" charset="0"/>
                        </a:rPr>
                        <a:t>11</a:t>
                      </a:r>
                      <a:endParaRPr lang="hi-IN" sz="2000" b="0" u="none" strike="noStrike" kern="1200" dirty="0">
                        <a:solidFill>
                          <a:schemeClr val="dk1"/>
                        </a:solidFill>
                        <a:effectLst/>
                        <a:latin typeface="Segoe UI Light" panose="020B0502040204020203" pitchFamily="34" charset="0"/>
                        <a:ea typeface="+mn-ea"/>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i="0" u="none" strike="noStrike" dirty="0">
                          <a:solidFill>
                            <a:srgbClr val="000000"/>
                          </a:solidFill>
                          <a:effectLst/>
                          <a:latin typeface="Segoe UI Light" panose="020B0502040204020203" pitchFamily="34" charset="0"/>
                          <a:cs typeface="Segoe UI Light" panose="020B0502040204020203" pitchFamily="34" charset="0"/>
                        </a:rPr>
                        <a:t>Indian</a:t>
                      </a:r>
                      <a:r>
                        <a:rPr lang="en-IN" sz="2000" b="0" i="0" u="none" strike="noStrike" baseline="0" dirty="0">
                          <a:solidFill>
                            <a:srgbClr val="000000"/>
                          </a:solidFill>
                          <a:effectLst/>
                          <a:latin typeface="Segoe UI Light" panose="020B0502040204020203" pitchFamily="34" charset="0"/>
                          <a:cs typeface="Segoe UI Light" panose="020B0502040204020203" pitchFamily="34" charset="0"/>
                        </a:rPr>
                        <a:t> Institute of Management – Bangalore (IIM-B)</a:t>
                      </a:r>
                      <a:endParaRPr lang="en-IN"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28541136"/>
                  </a:ext>
                </a:extLst>
              </a:tr>
            </a:tbl>
          </a:graphicData>
        </a:graphic>
      </p:graphicFrame>
      <p:sp>
        <p:nvSpPr>
          <p:cNvPr id="5" name="Rectangle 4">
            <a:extLst>
              <a:ext uri="{FF2B5EF4-FFF2-40B4-BE49-F238E27FC236}">
                <a16:creationId xmlns:a16="http://schemas.microsoft.com/office/drawing/2014/main" id="{D3275BB9-83F0-404B-95F5-CE4114C0C969}"/>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3410733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6166"/>
            <a:ext cx="12192000" cy="461665"/>
          </a:xfrm>
          <a:prstGeom prst="rect">
            <a:avLst/>
          </a:prstGeom>
          <a:solidFill>
            <a:srgbClr val="C00000"/>
          </a:solidFill>
          <a:ln>
            <a:solidFill>
              <a:srgbClr val="C00000"/>
            </a:solidFill>
          </a:ln>
        </p:spPr>
        <p:txBody>
          <a:bodyPr wrap="square" rtlCol="0" anchor="t">
            <a:spAutoFit/>
          </a:bodyPr>
          <a:lstStyle/>
          <a:p>
            <a:pPr defTabSz="731838"/>
            <a:r>
              <a:rPr lang="en-IN" sz="2400" b="1" dirty="0">
                <a:solidFill>
                  <a:schemeClr val="bg1"/>
                </a:solidFill>
                <a:latin typeface="Segoe UI Light" panose="020B0502040204020203" pitchFamily="34" charset="0"/>
                <a:cs typeface="Segoe UI Light" panose="020B0502040204020203" pitchFamily="34" charset="0"/>
              </a:rPr>
              <a:t>Probable Certifications &amp; Ratings</a:t>
            </a:r>
            <a:endParaRPr lang="en-IN" sz="3200" b="1" dirty="0">
              <a:solidFill>
                <a:schemeClr val="bg1"/>
              </a:solidFill>
            </a:endParaRPr>
          </a:p>
        </p:txBody>
      </p:sp>
      <p:sp>
        <p:nvSpPr>
          <p:cNvPr id="3" name="Rectangle 2"/>
          <p:cNvSpPr/>
          <p:nvPr/>
        </p:nvSpPr>
        <p:spPr>
          <a:xfrm>
            <a:off x="191068" y="4748570"/>
            <a:ext cx="10288246" cy="520116"/>
          </a:xfrm>
          <a:prstGeom prst="rect">
            <a:avLst/>
          </a:prstGeom>
          <a:solidFill>
            <a:schemeClr val="accent2">
              <a:lumMod val="20000"/>
              <a:lumOff val="80000"/>
            </a:schemeClr>
          </a:solidFill>
          <a:ln>
            <a:solidFill>
              <a:schemeClr val="tx1"/>
            </a:solidFill>
          </a:ln>
        </p:spPr>
        <p:txBody>
          <a:bodyPr wrap="square">
            <a:noAutofit/>
          </a:bodyPr>
          <a:lstStyle/>
          <a:p>
            <a:pPr algn="ctr" fontAlgn="b">
              <a:lnSpc>
                <a:spcPct val="150000"/>
              </a:lnSpc>
            </a:pPr>
            <a:r>
              <a:rPr lang="en-IN" sz="2000" b="1" dirty="0">
                <a:latin typeface="Segoe UI Light" panose="020B0502040204020203" pitchFamily="34" charset="0"/>
                <a:cs typeface="Segoe UI Light" panose="020B0502040204020203" pitchFamily="34" charset="0"/>
              </a:rPr>
              <a:t>Tentative Budgeted Cost of All Certifications, Affiliations, etc.  -  </a:t>
            </a:r>
            <a:r>
              <a:rPr lang="en-IN" sz="2000" b="1" dirty="0">
                <a:solidFill>
                  <a:srgbClr val="C00000"/>
                </a:solidFill>
                <a:latin typeface="Segoe UI Light" panose="020B0502040204020203" pitchFamily="34" charset="0"/>
                <a:cs typeface="Segoe UI Light" panose="020B0502040204020203" pitchFamily="34" charset="0"/>
              </a:rPr>
              <a:t>@ INR 50 Lakhs (approx.)</a:t>
            </a:r>
            <a:endParaRPr lang="hi-IN" sz="2000" b="1" dirty="0">
              <a:solidFill>
                <a:srgbClr val="C00000"/>
              </a:solidFill>
              <a:latin typeface="Segoe UI Light" panose="020B0502040204020203"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00689214"/>
              </p:ext>
            </p:extLst>
          </p:nvPr>
        </p:nvGraphicFramePr>
        <p:xfrm>
          <a:off x="191068" y="607450"/>
          <a:ext cx="8249547" cy="3003550"/>
        </p:xfrm>
        <a:graphic>
          <a:graphicData uri="http://schemas.openxmlformats.org/drawingml/2006/table">
            <a:tbl>
              <a:tblPr>
                <a:tableStyleId>{22838BEF-8BB2-4498-84A7-C5851F593DF1}</a:tableStyleId>
              </a:tblPr>
              <a:tblGrid>
                <a:gridCol w="1094465">
                  <a:extLst>
                    <a:ext uri="{9D8B030D-6E8A-4147-A177-3AD203B41FA5}">
                      <a16:colId xmlns:a16="http://schemas.microsoft.com/office/drawing/2014/main" val="3623937605"/>
                    </a:ext>
                  </a:extLst>
                </a:gridCol>
                <a:gridCol w="7155082">
                  <a:extLst>
                    <a:ext uri="{9D8B030D-6E8A-4147-A177-3AD203B41FA5}">
                      <a16:colId xmlns:a16="http://schemas.microsoft.com/office/drawing/2014/main" val="573083294"/>
                    </a:ext>
                  </a:extLst>
                </a:gridCol>
              </a:tblGrid>
              <a:tr h="600710">
                <a:tc>
                  <a:txBody>
                    <a:bodyPr/>
                    <a:lstStyle/>
                    <a:p>
                      <a:pPr algn="ctr" fontAlgn="b"/>
                      <a:r>
                        <a:rPr lang="en-IN" sz="2000" b="1" u="none" strike="noStrike" dirty="0" err="1">
                          <a:solidFill>
                            <a:schemeClr val="bg1"/>
                          </a:solidFill>
                          <a:effectLst/>
                          <a:latin typeface="Segoe UI Light" panose="020B0502040204020203" pitchFamily="34" charset="0"/>
                          <a:cs typeface="Segoe UI Light" panose="020B0502040204020203" pitchFamily="34" charset="0"/>
                        </a:rPr>
                        <a:t>S.No</a:t>
                      </a:r>
                      <a:r>
                        <a:rPr lang="en-IN" sz="2000" b="1" u="none" strike="noStrike" dirty="0">
                          <a:solidFill>
                            <a:schemeClr val="bg1"/>
                          </a:solidFill>
                          <a:effectLst/>
                          <a:latin typeface="Segoe UI Light" panose="020B0502040204020203" pitchFamily="34" charset="0"/>
                          <a:cs typeface="Segoe UI Light" panose="020B0502040204020203" pitchFamily="34" charset="0"/>
                        </a:rPr>
                        <a:t>.</a:t>
                      </a:r>
                      <a:endParaRPr lang="en-IN" sz="2000" b="1" i="0" u="none" strike="noStrike" dirty="0">
                        <a:solidFill>
                          <a:schemeClr val="bg1"/>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836A"/>
                    </a:solidFill>
                  </a:tcPr>
                </a:tc>
                <a:tc>
                  <a:txBody>
                    <a:bodyPr/>
                    <a:lstStyle/>
                    <a:p>
                      <a:pPr algn="ctr" fontAlgn="b"/>
                      <a:r>
                        <a:rPr lang="en-IN" sz="2000" b="1" u="none" strike="noStrike" dirty="0">
                          <a:solidFill>
                            <a:schemeClr val="bg1"/>
                          </a:solidFill>
                          <a:effectLst/>
                          <a:latin typeface="Segoe UI Light" panose="020B0502040204020203" pitchFamily="34" charset="0"/>
                          <a:cs typeface="Segoe UI Light" panose="020B0502040204020203" pitchFamily="34" charset="0"/>
                        </a:rPr>
                        <a:t>Certification / Rating Standard</a:t>
                      </a:r>
                      <a:endParaRPr lang="en-IN" sz="2000" b="1" i="0" u="none" strike="noStrike" dirty="0">
                        <a:solidFill>
                          <a:schemeClr val="bg1"/>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836A"/>
                    </a:solidFill>
                  </a:tcPr>
                </a:tc>
                <a:extLst>
                  <a:ext uri="{0D108BD9-81ED-4DB2-BD59-A6C34878D82A}">
                    <a16:rowId xmlns:a16="http://schemas.microsoft.com/office/drawing/2014/main" val="1758156616"/>
                  </a:ext>
                </a:extLst>
              </a:tr>
              <a:tr h="600710">
                <a:tc>
                  <a:txBody>
                    <a:bodyPr/>
                    <a:lstStyle/>
                    <a:p>
                      <a:pPr marL="0" lvl="0" algn="ctr" defTabSz="914400" rtl="0" eaLnBrk="1" fontAlgn="b" latinLnBrk="0" hangingPunct="1"/>
                      <a:r>
                        <a:rPr lang="hi-IN" sz="2000" b="0" i="0" u="none" strike="noStrike" kern="1200" dirty="0">
                          <a:solidFill>
                            <a:srgbClr val="000000"/>
                          </a:solidFill>
                          <a:effectLst/>
                          <a:latin typeface="Segoe UI Light" panose="020B0502040204020203" pitchFamily="34" charset="0"/>
                          <a:ea typeface="+mn-ea"/>
                          <a:cs typeface="Segoe UI Light" panose="020B0502040204020203" pitchFamily="34" charset="0"/>
                        </a:rPr>
                        <a:t>1</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i="0" u="none" strike="noStrike" dirty="0">
                          <a:solidFill>
                            <a:srgbClr val="000000"/>
                          </a:solidFill>
                          <a:effectLst/>
                          <a:latin typeface="Segoe UI Light" panose="020B0502040204020203" pitchFamily="34" charset="0"/>
                          <a:cs typeface="Segoe UI Light" panose="020B0502040204020203" pitchFamily="34" charset="0"/>
                        </a:rPr>
                        <a:t>ISO 9001:2015 (Quality)</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94094578"/>
                  </a:ext>
                </a:extLst>
              </a:tr>
              <a:tr h="600710">
                <a:tc>
                  <a:txBody>
                    <a:bodyPr/>
                    <a:lstStyle/>
                    <a:p>
                      <a:pPr marL="0" lvl="0" algn="ctr" defTabSz="914400" rtl="0" eaLnBrk="1" fontAlgn="b" latinLnBrk="0" hangingPunct="1"/>
                      <a:r>
                        <a:rPr lang="hi-IN" sz="2000" b="0" i="0" u="none" strike="noStrike" kern="1200" dirty="0">
                          <a:solidFill>
                            <a:srgbClr val="000000"/>
                          </a:solidFill>
                          <a:effectLst/>
                          <a:latin typeface="Segoe UI Light" panose="020B0502040204020203" pitchFamily="34" charset="0"/>
                          <a:ea typeface="+mn-ea"/>
                          <a:cs typeface="Segoe UI Light" panose="020B0502040204020203" pitchFamily="34" charset="0"/>
                        </a:rPr>
                        <a:t>2</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i="0" u="none" strike="noStrike" dirty="0">
                          <a:solidFill>
                            <a:srgbClr val="000000"/>
                          </a:solidFill>
                          <a:effectLst/>
                          <a:latin typeface="Segoe UI Light" panose="020B0502040204020203" pitchFamily="34" charset="0"/>
                          <a:cs typeface="Segoe UI Light" panose="020B0502040204020203" pitchFamily="34" charset="0"/>
                        </a:rPr>
                        <a:t>ISO 27001:2013 (Information Security)</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85616837"/>
                  </a:ext>
                </a:extLst>
              </a:tr>
              <a:tr h="600710">
                <a:tc>
                  <a:txBody>
                    <a:bodyPr/>
                    <a:lstStyle/>
                    <a:p>
                      <a:pPr marL="0" lvl="0" algn="ctr" defTabSz="914400" rtl="0" eaLnBrk="1" fontAlgn="b" latinLnBrk="0" hangingPunct="1"/>
                      <a:r>
                        <a:rPr lang="hi-IN" sz="2000" b="0" i="0" u="none" strike="noStrike" kern="1200" dirty="0">
                          <a:solidFill>
                            <a:srgbClr val="000000"/>
                          </a:solidFill>
                          <a:effectLst/>
                          <a:latin typeface="Segoe UI Light" panose="020B0502040204020203" pitchFamily="34" charset="0"/>
                          <a:ea typeface="+mn-ea"/>
                          <a:cs typeface="Segoe UI Light" panose="020B0502040204020203" pitchFamily="34" charset="0"/>
                        </a:rPr>
                        <a:t>3</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IN" sz="2000" b="0" i="0" u="none" strike="noStrike" dirty="0">
                          <a:solidFill>
                            <a:srgbClr val="000000"/>
                          </a:solidFill>
                          <a:effectLst/>
                          <a:latin typeface="Segoe UI Light" panose="020B0502040204020203" pitchFamily="34" charset="0"/>
                          <a:cs typeface="Segoe UI Light" panose="020B0502040204020203" pitchFamily="34" charset="0"/>
                        </a:rPr>
                        <a:t>CRISIL Real Estate Ratings</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35778833"/>
                  </a:ext>
                </a:extLst>
              </a:tr>
              <a:tr h="600710">
                <a:tc>
                  <a:txBody>
                    <a:bodyPr/>
                    <a:lstStyle/>
                    <a:p>
                      <a:pPr marL="0" lvl="0" algn="ctr" defTabSz="914400" rtl="0" eaLnBrk="1" fontAlgn="b" latinLnBrk="0" hangingPunct="1"/>
                      <a:r>
                        <a:rPr lang="hi-IN" sz="2000" b="0" i="0" u="none" strike="noStrike" kern="1200" dirty="0">
                          <a:solidFill>
                            <a:srgbClr val="000000"/>
                          </a:solidFill>
                          <a:effectLst/>
                          <a:latin typeface="Segoe UI Light" panose="020B0502040204020203" pitchFamily="34" charset="0"/>
                          <a:ea typeface="+mn-ea"/>
                          <a:cs typeface="Segoe UI Light" panose="020B0502040204020203" pitchFamily="34" charset="0"/>
                        </a:rPr>
                        <a:t>4</a:t>
                      </a: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fontAlgn="b"/>
                      <a:r>
                        <a:rPr lang="en-US" sz="2000" b="0" i="0" u="none" strike="noStrike" dirty="0">
                          <a:solidFill>
                            <a:srgbClr val="000000"/>
                          </a:solidFill>
                          <a:effectLst/>
                          <a:latin typeface="Segoe UI Light" panose="020B0502040204020203" pitchFamily="34" charset="0"/>
                          <a:cs typeface="Segoe UI Light" panose="020B0502040204020203" pitchFamily="34" charset="0"/>
                        </a:rPr>
                        <a:t>ICRA</a:t>
                      </a:r>
                      <a:r>
                        <a:rPr lang="en-US" sz="2000" b="0" i="0" u="none" strike="noStrike" baseline="0" dirty="0">
                          <a:solidFill>
                            <a:srgbClr val="000000"/>
                          </a:solidFill>
                          <a:effectLst/>
                          <a:latin typeface="Segoe UI Light" panose="020B0502040204020203" pitchFamily="34" charset="0"/>
                          <a:cs typeface="Segoe UI Light" panose="020B0502040204020203" pitchFamily="34" charset="0"/>
                        </a:rPr>
                        <a:t> Real Estate Developer Ratings</a:t>
                      </a:r>
                      <a:endParaRPr lang="en-US" sz="2000" b="0" i="0" u="none" strike="noStrike" dirty="0">
                        <a:solidFill>
                          <a:srgbClr val="000000"/>
                        </a:solidFill>
                        <a:effectLst/>
                        <a:latin typeface="Segoe UI Light" panose="020B0502040204020203" pitchFamily="34" charset="0"/>
                        <a:cs typeface="Segoe UI Light" panose="020B0502040204020203" pitchFamily="34" charset="0"/>
                      </a:endParaRPr>
                    </a:p>
                  </a:txBody>
                  <a:tcPr marL="6350" marR="6350" marT="6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95810507"/>
                  </a:ext>
                </a:extLst>
              </a:tr>
            </a:tbl>
          </a:graphicData>
        </a:graphic>
      </p:graphicFrame>
      <p:sp>
        <p:nvSpPr>
          <p:cNvPr id="6" name="Rectangle 5">
            <a:extLst>
              <a:ext uri="{FF2B5EF4-FFF2-40B4-BE49-F238E27FC236}">
                <a16:creationId xmlns:a16="http://schemas.microsoft.com/office/drawing/2014/main" id="{FC304B3E-63AD-4E70-BF71-8BCC5117C45E}"/>
              </a:ext>
            </a:extLst>
          </p:cNvPr>
          <p:cNvSpPr/>
          <p:nvPr/>
        </p:nvSpPr>
        <p:spPr>
          <a:xfrm>
            <a:off x="8634715" y="-500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634239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800179"/>
            <a:ext cx="12192000" cy="400110"/>
          </a:xfrm>
          <a:prstGeom prst="rect">
            <a:avLst/>
          </a:prstGeom>
        </p:spPr>
        <p:txBody>
          <a:bodyPr wrap="square">
            <a:spAutoFit/>
          </a:bodyPr>
          <a:lstStyle/>
          <a:p>
            <a:pPr algn="ctr"/>
            <a:r>
              <a:rPr lang="en-IN" sz="2000" i="1" dirty="0">
                <a:latin typeface="Segoe UI Light" panose="020B0502040204020203" pitchFamily="34" charset="0"/>
                <a:cs typeface="Segoe UI Light" panose="020B0502040204020203" pitchFamily="34" charset="0"/>
              </a:rPr>
              <a:t>Thank You</a:t>
            </a:r>
            <a:endParaRPr lang="en-IN" sz="2000" i="1" dirty="0"/>
          </a:p>
        </p:txBody>
      </p:sp>
      <p:sp>
        <p:nvSpPr>
          <p:cNvPr id="4" name="Title 1"/>
          <p:cNvSpPr txBox="1">
            <a:spLocks/>
          </p:cNvSpPr>
          <p:nvPr/>
        </p:nvSpPr>
        <p:spPr>
          <a:xfrm>
            <a:off x="131976" y="3360419"/>
            <a:ext cx="12192000" cy="143976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dirty="0">
                <a:solidFill>
                  <a:srgbClr val="C00000"/>
                </a:solidFill>
                <a:latin typeface="Segoe UI Light" panose="020B0502040204020203" pitchFamily="34" charset="0"/>
                <a:cs typeface="Segoe UI Light" panose="020B0502040204020203" pitchFamily="34" charset="0"/>
              </a:rPr>
              <a:t>Affordable Housing Bazaar</a:t>
            </a:r>
            <a:r>
              <a:rPr lang="en-IN" b="1" dirty="0">
                <a:solidFill>
                  <a:schemeClr val="bg1">
                    <a:lumMod val="65000"/>
                  </a:schemeClr>
                </a:solidFill>
                <a:latin typeface="Segoe UI Light" panose="020B0502040204020203" pitchFamily="34" charset="0"/>
                <a:cs typeface="Segoe UI Light" panose="020B0502040204020203" pitchFamily="34" charset="0"/>
              </a:rPr>
              <a:t>.com</a:t>
            </a:r>
          </a:p>
        </p:txBody>
      </p:sp>
    </p:spTree>
    <p:extLst>
      <p:ext uri="{BB962C8B-B14F-4D97-AF65-F5344CB8AC3E}">
        <p14:creationId xmlns:p14="http://schemas.microsoft.com/office/powerpoint/2010/main" val="404253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1"/>
            <a:ext cx="10319657" cy="393323"/>
          </a:xfrm>
          <a:prstGeom prst="rect">
            <a:avLst/>
          </a:prstGeom>
          <a:solidFill>
            <a:schemeClr val="bg1">
              <a:alpha val="60000"/>
            </a:schemeClr>
          </a:solidFill>
        </p:spPr>
        <p:txBody>
          <a:bodyPr wrap="square" rtlCol="0" anchor="ctr">
            <a:noAutofit/>
          </a:bodyPr>
          <a:lstStyle/>
          <a:p>
            <a:pPr>
              <a:lnSpc>
                <a:spcPct val="150000"/>
              </a:lnSpc>
            </a:pPr>
            <a:endParaRPr lang="en-IN" sz="24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0" y="-26935"/>
            <a:ext cx="12192000" cy="461665"/>
          </a:xfrm>
          <a:prstGeom prst="rect">
            <a:avLst/>
          </a:prstGeom>
          <a:solidFill>
            <a:srgbClr val="C00000"/>
          </a:solidFill>
          <a:ln>
            <a:solidFill>
              <a:srgbClr val="C00000"/>
            </a:solidFill>
          </a:ln>
        </p:spPr>
        <p:txBody>
          <a:bodyPr wrap="square" rtlCol="0" anchor="ctr">
            <a:spAutoFit/>
          </a:bodyPr>
          <a:lstStyle>
            <a:defPPr>
              <a:defRPr lang="en-US"/>
            </a:defPPr>
            <a:lvl1pPr>
              <a:defRPr sz="2400">
                <a:solidFill>
                  <a:schemeClr val="bg1"/>
                </a:solidFill>
                <a:latin typeface="Segoe UI Semilight" panose="020B0402040204020203" pitchFamily="34" charset="0"/>
                <a:cs typeface="Segoe UI Semilight" panose="020B0402040204020203" pitchFamily="34" charset="0"/>
              </a:defRPr>
            </a:lvl1pPr>
          </a:lstStyle>
          <a:p>
            <a:r>
              <a:rPr lang="en-IN" b="1" dirty="0"/>
              <a:t>Why this Concept</a:t>
            </a:r>
          </a:p>
        </p:txBody>
      </p:sp>
      <p:sp>
        <p:nvSpPr>
          <p:cNvPr id="9" name="Rectangle 8"/>
          <p:cNvSpPr/>
          <p:nvPr/>
        </p:nvSpPr>
        <p:spPr>
          <a:xfrm>
            <a:off x="0" y="461666"/>
            <a:ext cx="12192000" cy="5009513"/>
          </a:xfrm>
          <a:prstGeom prst="rect">
            <a:avLst/>
          </a:prstGeom>
        </p:spPr>
        <p:txBody>
          <a:bodyPr wrap="square">
            <a:spAutoFit/>
          </a:bodyPr>
          <a:lstStyle/>
          <a:p>
            <a:pPr marL="342900" indent="-342900">
              <a:lnSpc>
                <a:spcPct val="150000"/>
              </a:lnSpc>
              <a:buFont typeface="Wingdings" panose="05000000000000000000" pitchFamily="2" charset="2"/>
              <a:buChar char="ü"/>
            </a:pPr>
            <a:r>
              <a:rPr lang="en-IN" sz="2400" dirty="0">
                <a:latin typeface="Segoe UI Light" panose="020B0502040204020203" pitchFamily="34" charset="0"/>
                <a:cs typeface="Segoe UI Light" panose="020B0502040204020203" pitchFamily="34" charset="0"/>
              </a:rPr>
              <a:t>As a first-hand observer / participant, DBS has felt a huge vacuum in the space of </a:t>
            </a:r>
            <a:r>
              <a:rPr lang="en-IN" sz="2400" b="1" dirty="0">
                <a:latin typeface="Segoe UI Light" panose="020B0502040204020203" pitchFamily="34" charset="0"/>
                <a:cs typeface="Segoe UI Light" panose="020B0502040204020203" pitchFamily="34" charset="0"/>
              </a:rPr>
              <a:t>“Customer Acquisition”</a:t>
            </a:r>
            <a:endParaRPr lang="en-IN" sz="2400" dirty="0">
              <a:latin typeface="Segoe UI Light" panose="020B0502040204020203" pitchFamily="34" charset="0"/>
              <a:cs typeface="Segoe UI Light" panose="020B0502040204020203" pitchFamily="34" charset="0"/>
            </a:endParaRPr>
          </a:p>
          <a:p>
            <a:pPr marL="342900" indent="-342900">
              <a:lnSpc>
                <a:spcPct val="150000"/>
              </a:lnSpc>
              <a:buFont typeface="Wingdings" panose="05000000000000000000" pitchFamily="2" charset="2"/>
              <a:buChar char="ü"/>
            </a:pPr>
            <a:r>
              <a:rPr lang="en-IN" sz="2400" dirty="0">
                <a:latin typeface="Segoe UI Light" panose="020B0502040204020203" pitchFamily="34" charset="0"/>
                <a:cs typeface="Segoe UI Light" panose="020B0502040204020203" pitchFamily="34" charset="0"/>
              </a:rPr>
              <a:t>Non-availability of right model with end-to-end process in customer’s language, comfort-level and understanding</a:t>
            </a:r>
          </a:p>
          <a:p>
            <a:pPr marL="342900" indent="-342900">
              <a:lnSpc>
                <a:spcPct val="150000"/>
              </a:lnSpc>
              <a:buFont typeface="Wingdings" panose="05000000000000000000" pitchFamily="2" charset="2"/>
              <a:buChar char="ü"/>
            </a:pPr>
            <a:r>
              <a:rPr lang="en-IN" sz="2400" dirty="0">
                <a:latin typeface="Segoe UI Light" panose="020B0502040204020203" pitchFamily="34" charset="0"/>
                <a:cs typeface="Segoe UI Light" panose="020B0502040204020203" pitchFamily="34" charset="0"/>
              </a:rPr>
              <a:t>Non-availability of tool, medium, platform or institution which focus exclusively on “Affordable Housing Customers” / “End-Users”</a:t>
            </a:r>
          </a:p>
          <a:p>
            <a:pPr marL="342900" indent="-342900">
              <a:lnSpc>
                <a:spcPct val="150000"/>
              </a:lnSpc>
              <a:buFont typeface="Wingdings" panose="05000000000000000000" pitchFamily="2" charset="2"/>
              <a:buChar char="ü"/>
            </a:pPr>
            <a:r>
              <a:rPr lang="en-IN" sz="2400" dirty="0">
                <a:latin typeface="Segoe UI Light" panose="020B0502040204020203" pitchFamily="34" charset="0"/>
                <a:cs typeface="Segoe UI Light" panose="020B0502040204020203" pitchFamily="34" charset="0"/>
              </a:rPr>
              <a:t>This seems the right time as government has shown priority and thrust on Affordable Housing and its Supply where customers </a:t>
            </a:r>
            <a:r>
              <a:rPr lang="en-IN" sz="2400" b="1" dirty="0">
                <a:latin typeface="Segoe UI Light" panose="020B0502040204020203" pitchFamily="34" charset="0"/>
                <a:cs typeface="Segoe UI Light" panose="020B0502040204020203" pitchFamily="34" charset="0"/>
              </a:rPr>
              <a:t>“aggregating platform” </a:t>
            </a:r>
            <a:r>
              <a:rPr lang="en-IN" sz="2400" dirty="0">
                <a:latin typeface="Segoe UI Light" panose="020B0502040204020203" pitchFamily="34" charset="0"/>
                <a:cs typeface="Segoe UI Light" panose="020B0502040204020203" pitchFamily="34" charset="0"/>
              </a:rPr>
              <a:t>will have an advantage and support</a:t>
            </a:r>
          </a:p>
        </p:txBody>
      </p:sp>
      <p:sp>
        <p:nvSpPr>
          <p:cNvPr id="10" name="Rectangle 9"/>
          <p:cNvSpPr/>
          <p:nvPr/>
        </p:nvSpPr>
        <p:spPr>
          <a:xfrm>
            <a:off x="8634715" y="-2693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4653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1"/>
            <a:ext cx="10319657" cy="393323"/>
          </a:xfrm>
          <a:prstGeom prst="rect">
            <a:avLst/>
          </a:prstGeom>
          <a:solidFill>
            <a:schemeClr val="bg1">
              <a:alpha val="60000"/>
            </a:schemeClr>
          </a:solidFill>
        </p:spPr>
        <p:txBody>
          <a:bodyPr wrap="square" rtlCol="0" anchor="ctr">
            <a:noAutofit/>
          </a:bodyPr>
          <a:lstStyle/>
          <a:p>
            <a:pPr>
              <a:lnSpc>
                <a:spcPct val="150000"/>
              </a:lnSpc>
            </a:pPr>
            <a:endParaRPr lang="en-IN" sz="24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0" y="-26935"/>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Semilight" panose="020B0402040204020203" pitchFamily="34" charset="0"/>
                <a:cs typeface="Segoe UI Semilight" panose="020B0402040204020203" pitchFamily="34" charset="0"/>
              </a:rPr>
              <a:t>What is Affordable Housing Bazaar.com</a:t>
            </a:r>
          </a:p>
        </p:txBody>
      </p:sp>
      <p:sp>
        <p:nvSpPr>
          <p:cNvPr id="9" name="Rectangle 8"/>
          <p:cNvSpPr/>
          <p:nvPr/>
        </p:nvSpPr>
        <p:spPr>
          <a:xfrm>
            <a:off x="132735" y="461666"/>
            <a:ext cx="11606982" cy="6207853"/>
          </a:xfrm>
          <a:prstGeom prst="rect">
            <a:avLst/>
          </a:prstGeom>
        </p:spPr>
        <p:txBody>
          <a:bodyPr wrap="square">
            <a:spAutoFit/>
          </a:bodyPr>
          <a:lstStyle/>
          <a:p>
            <a:pPr marL="285750" indent="-285750">
              <a:lnSpc>
                <a:spcPct val="13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Bazaar.com is a revolutionary effort by a private believer to achieve </a:t>
            </a:r>
            <a:r>
              <a:rPr lang="en-IN" sz="2200" b="1" dirty="0">
                <a:latin typeface="Segoe UI Light" panose="020B0502040204020203" pitchFamily="34" charset="0"/>
                <a:cs typeface="Segoe UI Light" panose="020B0502040204020203" pitchFamily="34" charset="0"/>
              </a:rPr>
              <a:t>‘Housing for All’ </a:t>
            </a:r>
            <a:r>
              <a:rPr lang="en-IN" sz="2200" dirty="0">
                <a:latin typeface="Segoe UI Light" panose="020B0502040204020203" pitchFamily="34" charset="0"/>
                <a:cs typeface="Segoe UI Light" panose="020B0502040204020203" pitchFamily="34" charset="0"/>
              </a:rPr>
              <a:t>keeping </a:t>
            </a:r>
            <a:r>
              <a:rPr lang="en-IN" sz="2200" b="1" dirty="0">
                <a:latin typeface="Segoe UI Light" panose="020B0502040204020203" pitchFamily="34" charset="0"/>
                <a:cs typeface="Segoe UI Light" panose="020B0502040204020203" pitchFamily="34" charset="0"/>
              </a:rPr>
              <a:t>‘Customers’ </a:t>
            </a:r>
            <a:r>
              <a:rPr lang="en-IN" sz="2200" dirty="0">
                <a:latin typeface="Segoe UI Light" panose="020B0502040204020203" pitchFamily="34" charset="0"/>
                <a:cs typeface="Segoe UI Light" panose="020B0502040204020203" pitchFamily="34" charset="0"/>
              </a:rPr>
              <a:t>in focus</a:t>
            </a:r>
          </a:p>
          <a:p>
            <a:pPr marL="285750" indent="-285750">
              <a:lnSpc>
                <a:spcPct val="13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Affordable Housing Bazaar.com is a </a:t>
            </a:r>
            <a:r>
              <a:rPr lang="en-IN" sz="2200" u="sng" dirty="0">
                <a:latin typeface="Segoe UI Light" panose="020B0502040204020203" pitchFamily="34" charset="0"/>
                <a:cs typeface="Segoe UI Light" panose="020B0502040204020203" pitchFamily="34" charset="0"/>
              </a:rPr>
              <a:t>Sustainable Commercial Business Model </a:t>
            </a:r>
            <a:r>
              <a:rPr lang="en-IN" sz="2200" dirty="0">
                <a:latin typeface="Segoe UI Light" panose="020B0502040204020203" pitchFamily="34" charset="0"/>
                <a:cs typeface="Segoe UI Light" panose="020B0502040204020203" pitchFamily="34" charset="0"/>
              </a:rPr>
              <a:t>which will have for the first time:</a:t>
            </a:r>
          </a:p>
          <a:p>
            <a:pPr marL="812800" lvl="1" indent="-355600">
              <a:lnSpc>
                <a:spcPct val="130000"/>
              </a:lnSpc>
              <a:buFont typeface="+mj-lt"/>
              <a:buAutoNum type="alphaLcPeriod"/>
            </a:pPr>
            <a:r>
              <a:rPr lang="en-IN" sz="2200" dirty="0">
                <a:latin typeface="Segoe UI Light" panose="020B0502040204020203" pitchFamily="34" charset="0"/>
                <a:cs typeface="Segoe UI Light" panose="020B0502040204020203" pitchFamily="34" charset="0"/>
              </a:rPr>
              <a:t>Hybrid Elements - Online as well as On-Ground:</a:t>
            </a:r>
          </a:p>
          <a:p>
            <a:pPr marL="1270000" lvl="3" indent="-355600">
              <a:lnSpc>
                <a:spcPct val="130000"/>
              </a:lnSpc>
              <a:buFont typeface="Arial" panose="020B0604020202020204" pitchFamily="34" charset="0"/>
              <a:buChar char="•"/>
            </a:pPr>
            <a:r>
              <a:rPr lang="en-IN" sz="2200" dirty="0">
                <a:latin typeface="Segoe UI Light" panose="020B0502040204020203" pitchFamily="34" charset="0"/>
                <a:cs typeface="Segoe UI Light" panose="020B0502040204020203" pitchFamily="34" charset="0"/>
              </a:rPr>
              <a:t>State of Art Online Portal for Customers and all other Stakeholders with Technology Tools</a:t>
            </a:r>
          </a:p>
          <a:p>
            <a:pPr marL="1270000" lvl="3" indent="-355600">
              <a:lnSpc>
                <a:spcPct val="130000"/>
              </a:lnSpc>
              <a:buFont typeface="Arial" panose="020B0604020202020204" pitchFamily="34" charset="0"/>
              <a:buChar char="•"/>
            </a:pPr>
            <a:r>
              <a:rPr lang="en-IN" sz="2200" dirty="0">
                <a:latin typeface="Segoe UI Light" panose="020B0502040204020203" pitchFamily="34" charset="0"/>
                <a:cs typeface="Segoe UI Light" panose="020B0502040204020203" pitchFamily="34" charset="0"/>
              </a:rPr>
              <a:t>On-Ground Support Platform for Local NGOs, MFIs and Agents (</a:t>
            </a:r>
            <a:r>
              <a:rPr lang="en-IN" sz="2200" dirty="0" err="1">
                <a:latin typeface="Segoe UI Light" panose="020B0502040204020203" pitchFamily="34" charset="0"/>
                <a:cs typeface="Segoe UI Light" panose="020B0502040204020203" pitchFamily="34" charset="0"/>
              </a:rPr>
              <a:t>Saathis</a:t>
            </a:r>
            <a:r>
              <a:rPr lang="en-IN" sz="2200" dirty="0">
                <a:latin typeface="Segoe UI Light" panose="020B0502040204020203" pitchFamily="34" charset="0"/>
                <a:cs typeface="Segoe UI Light" panose="020B0502040204020203" pitchFamily="34" charset="0"/>
              </a:rPr>
              <a:t>)</a:t>
            </a:r>
          </a:p>
          <a:p>
            <a:pPr marL="812800" lvl="1" indent="-355600">
              <a:lnSpc>
                <a:spcPct val="130000"/>
              </a:lnSpc>
              <a:buFont typeface="+mj-lt"/>
              <a:buAutoNum type="alphaLcPeriod"/>
            </a:pPr>
            <a:r>
              <a:rPr lang="en-IN" sz="2200" dirty="0">
                <a:latin typeface="Segoe UI Light" panose="020B0502040204020203" pitchFamily="34" charset="0"/>
                <a:cs typeface="Segoe UI Light" panose="020B0502040204020203" pitchFamily="34" charset="0"/>
              </a:rPr>
              <a:t>Use of traditional talent to reach / connect / aggregate customers with competent Marketing and Event Management Teams </a:t>
            </a:r>
          </a:p>
          <a:p>
            <a:pPr marL="812800" lvl="1" indent="-355600">
              <a:lnSpc>
                <a:spcPct val="130000"/>
              </a:lnSpc>
              <a:buFont typeface="+mj-lt"/>
              <a:buAutoNum type="alphaLcPeriod"/>
            </a:pPr>
            <a:r>
              <a:rPr lang="en-IN" sz="2200" dirty="0">
                <a:latin typeface="Segoe UI Light" panose="020B0502040204020203" pitchFamily="34" charset="0"/>
                <a:cs typeface="Segoe UI Light" panose="020B0502040204020203" pitchFamily="34" charset="0"/>
              </a:rPr>
              <a:t>Tailor-made Financial Products &amp; Design to suit Customer Needs and Expectations</a:t>
            </a:r>
          </a:p>
          <a:p>
            <a:pPr marL="812800" lvl="1" indent="-355600">
              <a:lnSpc>
                <a:spcPct val="130000"/>
              </a:lnSpc>
              <a:buFont typeface="+mj-lt"/>
              <a:buAutoNum type="alphaLcPeriod"/>
            </a:pPr>
            <a:r>
              <a:rPr lang="en-IN" sz="2200" dirty="0">
                <a:latin typeface="Segoe UI Light" panose="020B0502040204020203" pitchFamily="34" charset="0"/>
                <a:cs typeface="Segoe UI Light" panose="020B0502040204020203" pitchFamily="34" charset="0"/>
              </a:rPr>
              <a:t>Combined State-of-art E-Commerce Model with Local On-ground Support</a:t>
            </a:r>
          </a:p>
          <a:p>
            <a:pPr marL="812800" lvl="1" indent="-355600">
              <a:lnSpc>
                <a:spcPct val="130000"/>
              </a:lnSpc>
              <a:buFont typeface="+mj-lt"/>
              <a:buAutoNum type="alphaLcPeriod"/>
            </a:pPr>
            <a:r>
              <a:rPr lang="en-IN" sz="2200" dirty="0">
                <a:latin typeface="Segoe UI Light" panose="020B0502040204020203" pitchFamily="34" charset="0"/>
                <a:cs typeface="Segoe UI Light" panose="020B0502040204020203" pitchFamily="34" charset="0"/>
              </a:rPr>
              <a:t>Detailed and Structured Model to make it Scalable Nation-wide for converting Latent Demand into Actual Sales</a:t>
            </a:r>
          </a:p>
        </p:txBody>
      </p:sp>
      <p:sp>
        <p:nvSpPr>
          <p:cNvPr id="6" name="Rectangle 5">
            <a:extLst>
              <a:ext uri="{FF2B5EF4-FFF2-40B4-BE49-F238E27FC236}">
                <a16:creationId xmlns:a16="http://schemas.microsoft.com/office/drawing/2014/main" id="{BAF21BAE-68AF-46F9-9D93-721623B48D5B}"/>
              </a:ext>
            </a:extLst>
          </p:cNvPr>
          <p:cNvSpPr/>
          <p:nvPr/>
        </p:nvSpPr>
        <p:spPr>
          <a:xfrm>
            <a:off x="8634715" y="-2693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312048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1"/>
            <a:ext cx="10319657" cy="393323"/>
          </a:xfrm>
          <a:prstGeom prst="rect">
            <a:avLst/>
          </a:prstGeom>
          <a:solidFill>
            <a:schemeClr val="bg1">
              <a:alpha val="60000"/>
            </a:schemeClr>
          </a:solidFill>
        </p:spPr>
        <p:txBody>
          <a:bodyPr wrap="square" rtlCol="0" anchor="ctr">
            <a:noAutofit/>
          </a:bodyPr>
          <a:lstStyle/>
          <a:p>
            <a:pPr>
              <a:lnSpc>
                <a:spcPct val="150000"/>
              </a:lnSpc>
            </a:pPr>
            <a:endParaRPr lang="en-IN" sz="24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0" y="-26935"/>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Semilight" panose="020B0402040204020203" pitchFamily="34" charset="0"/>
                <a:cs typeface="Segoe UI Semilight" panose="020B0402040204020203" pitchFamily="34" charset="0"/>
              </a:rPr>
              <a:t>Why DBS Affordable Home Strategy Limited</a:t>
            </a:r>
          </a:p>
        </p:txBody>
      </p:sp>
      <p:sp>
        <p:nvSpPr>
          <p:cNvPr id="9" name="Rectangle 8"/>
          <p:cNvSpPr/>
          <p:nvPr/>
        </p:nvSpPr>
        <p:spPr>
          <a:xfrm>
            <a:off x="0" y="434730"/>
            <a:ext cx="12192000" cy="5170646"/>
          </a:xfrm>
          <a:prstGeom prst="rect">
            <a:avLst/>
          </a:prstGeom>
        </p:spPr>
        <p:txBody>
          <a:bodyPr wrap="square">
            <a:spAutoFit/>
          </a:bodyPr>
          <a:lstStyle/>
          <a:p>
            <a:pPr marL="342900" indent="-34290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DBS is the only </a:t>
            </a:r>
            <a:r>
              <a:rPr lang="en-IN" sz="2200" b="1" dirty="0">
                <a:latin typeface="Segoe UI Light" panose="020B0502040204020203" pitchFamily="34" charset="0"/>
                <a:cs typeface="Segoe UI Light" panose="020B0502040204020203" pitchFamily="34" charset="0"/>
              </a:rPr>
              <a:t>focussed Developer in the country </a:t>
            </a:r>
            <a:r>
              <a:rPr lang="en-IN" sz="2200" dirty="0">
                <a:latin typeface="Segoe UI Light" panose="020B0502040204020203" pitchFamily="34" charset="0"/>
                <a:cs typeface="Segoe UI Light" panose="020B0502040204020203" pitchFamily="34" charset="0"/>
              </a:rPr>
              <a:t>working exclusively in the Affordable Housing space keeping customers in mind</a:t>
            </a:r>
          </a:p>
          <a:p>
            <a:pPr marL="342900" indent="-34290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DBS has delivered </a:t>
            </a:r>
            <a:r>
              <a:rPr lang="en-IN" sz="2200" b="1" dirty="0">
                <a:latin typeface="Segoe UI Light" panose="020B0502040204020203" pitchFamily="34" charset="0"/>
                <a:cs typeface="Segoe UI Light" panose="020B0502040204020203" pitchFamily="34" charset="0"/>
              </a:rPr>
              <a:t>@ 4000 homes in last 8 years </a:t>
            </a:r>
            <a:r>
              <a:rPr lang="en-IN" sz="2200" dirty="0">
                <a:latin typeface="Segoe UI Light" panose="020B0502040204020203" pitchFamily="34" charset="0"/>
                <a:cs typeface="Segoe UI Light" panose="020B0502040204020203" pitchFamily="34" charset="0"/>
              </a:rPr>
              <a:t>and </a:t>
            </a:r>
            <a:r>
              <a:rPr lang="en-IN" sz="2200" b="1" dirty="0">
                <a:latin typeface="Segoe UI Light" panose="020B0502040204020203" pitchFamily="34" charset="0"/>
                <a:cs typeface="Segoe UI Light" panose="020B0502040204020203" pitchFamily="34" charset="0"/>
              </a:rPr>
              <a:t>interacted with half-a-million</a:t>
            </a:r>
            <a:r>
              <a:rPr lang="en-IN" sz="2200" dirty="0">
                <a:latin typeface="Segoe UI Light" panose="020B0502040204020203" pitchFamily="34" charset="0"/>
                <a:cs typeface="Segoe UI Light" panose="020B0502040204020203" pitchFamily="34" charset="0"/>
              </a:rPr>
              <a:t> real customers who wanted to buy a home</a:t>
            </a:r>
          </a:p>
          <a:p>
            <a:pPr marL="342900" indent="-34290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DBS, by now, </a:t>
            </a:r>
            <a:r>
              <a:rPr lang="en-IN" sz="2200" b="1" dirty="0">
                <a:latin typeface="Segoe UI Light" panose="020B0502040204020203" pitchFamily="34" charset="0"/>
                <a:cs typeface="Segoe UI Light" panose="020B0502040204020203" pitchFamily="34" charset="0"/>
              </a:rPr>
              <a:t>knows the target customers first hand </a:t>
            </a:r>
            <a:r>
              <a:rPr lang="en-IN" sz="2200" dirty="0">
                <a:latin typeface="Segoe UI Light" panose="020B0502040204020203" pitchFamily="34" charset="0"/>
                <a:cs typeface="Segoe UI Light" panose="020B0502040204020203" pitchFamily="34" charset="0"/>
              </a:rPr>
              <a:t>- probably much better than anyone else in the country</a:t>
            </a:r>
          </a:p>
          <a:p>
            <a:pPr marL="342900" indent="-34290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DBS has sound </a:t>
            </a:r>
            <a:r>
              <a:rPr lang="en-IN" sz="2200" b="1" dirty="0">
                <a:latin typeface="Segoe UI Light" panose="020B0502040204020203" pitchFamily="34" charset="0"/>
                <a:cs typeface="Segoe UI Light" panose="020B0502040204020203" pitchFamily="34" charset="0"/>
              </a:rPr>
              <a:t>expertise joining hands with local NGOs, </a:t>
            </a:r>
            <a:r>
              <a:rPr lang="en-IN" sz="2200" dirty="0">
                <a:latin typeface="Segoe UI Light" panose="020B0502040204020203" pitchFamily="34" charset="0"/>
                <a:cs typeface="Segoe UI Light" panose="020B0502040204020203" pitchFamily="34" charset="0"/>
              </a:rPr>
              <a:t>mentoring and motivating them for getting the desired outcome within a scheduled timeframe</a:t>
            </a:r>
          </a:p>
          <a:p>
            <a:pPr marL="342900" indent="-34290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DBS has performed and experienced its </a:t>
            </a:r>
            <a:r>
              <a:rPr lang="en-IN" sz="2200" b="1" dirty="0">
                <a:latin typeface="Segoe UI Light" panose="020B0502040204020203" pitchFamily="34" charset="0"/>
                <a:cs typeface="Segoe UI Light" panose="020B0502040204020203" pitchFamily="34" charset="0"/>
              </a:rPr>
              <a:t>Signature Launch Events </a:t>
            </a:r>
            <a:r>
              <a:rPr lang="en-IN" sz="2200" dirty="0">
                <a:latin typeface="Segoe UI Light" panose="020B0502040204020203" pitchFamily="34" charset="0"/>
                <a:cs typeface="Segoe UI Light" panose="020B0502040204020203" pitchFamily="34" charset="0"/>
              </a:rPr>
              <a:t>where DBS team interacts first-hand with the customers on a very large scale</a:t>
            </a:r>
            <a:endParaRPr lang="en-IN" sz="2200" dirty="0"/>
          </a:p>
        </p:txBody>
      </p:sp>
      <p:sp>
        <p:nvSpPr>
          <p:cNvPr id="6" name="Rectangle 5">
            <a:extLst>
              <a:ext uri="{FF2B5EF4-FFF2-40B4-BE49-F238E27FC236}">
                <a16:creationId xmlns:a16="http://schemas.microsoft.com/office/drawing/2014/main" id="{5B2092BF-8778-4444-8C93-6132A249D3A5}"/>
              </a:ext>
            </a:extLst>
          </p:cNvPr>
          <p:cNvSpPr/>
          <p:nvPr/>
        </p:nvSpPr>
        <p:spPr>
          <a:xfrm>
            <a:off x="8634715" y="-2693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86006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1"/>
            <a:ext cx="10319657" cy="393323"/>
          </a:xfrm>
          <a:prstGeom prst="rect">
            <a:avLst/>
          </a:prstGeom>
          <a:solidFill>
            <a:schemeClr val="bg1">
              <a:alpha val="60000"/>
            </a:schemeClr>
          </a:solidFill>
        </p:spPr>
        <p:txBody>
          <a:bodyPr wrap="square" rtlCol="0" anchor="ctr">
            <a:noAutofit/>
          </a:bodyPr>
          <a:lstStyle/>
          <a:p>
            <a:pPr>
              <a:lnSpc>
                <a:spcPct val="150000"/>
              </a:lnSpc>
            </a:pPr>
            <a:endParaRPr lang="en-IN" sz="24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0" y="-26935"/>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Semilight" panose="020B0402040204020203" pitchFamily="34" charset="0"/>
                <a:cs typeface="Segoe UI Semilight" panose="020B0402040204020203" pitchFamily="34" charset="0"/>
              </a:rPr>
              <a:t>Target Customer Group</a:t>
            </a:r>
          </a:p>
        </p:txBody>
      </p:sp>
      <p:sp>
        <p:nvSpPr>
          <p:cNvPr id="5" name="Rectangle 4"/>
          <p:cNvSpPr/>
          <p:nvPr/>
        </p:nvSpPr>
        <p:spPr>
          <a:xfrm>
            <a:off x="0" y="434730"/>
            <a:ext cx="12192000" cy="6294031"/>
          </a:xfrm>
          <a:prstGeom prst="rect">
            <a:avLst/>
          </a:prstGeom>
        </p:spPr>
        <p:txBody>
          <a:bodyPr wrap="square">
            <a:spAutoFit/>
          </a:bodyPr>
          <a:lstStyle/>
          <a:p>
            <a:r>
              <a:rPr lang="en-IN" sz="2200" dirty="0">
                <a:latin typeface="Segoe UI Light" panose="020B0502040204020203" pitchFamily="34" charset="0"/>
                <a:cs typeface="Segoe UI Light" panose="020B0502040204020203" pitchFamily="34" charset="0"/>
              </a:rPr>
              <a:t>Customer Groups for whom this tool / model will be useful:</a:t>
            </a:r>
          </a:p>
          <a:p>
            <a:endParaRPr lang="en-IN" sz="900" b="1" dirty="0">
              <a:latin typeface="Segoe UI Light" panose="020B0502040204020203" pitchFamily="34" charset="0"/>
              <a:cs typeface="Segoe UI Light" panose="020B0502040204020203" pitchFamily="34" charset="0"/>
            </a:endParaRPr>
          </a:p>
          <a:p>
            <a:r>
              <a:rPr lang="en-IN" sz="2200" b="1" dirty="0">
                <a:latin typeface="Segoe UI Light" panose="020B0502040204020203" pitchFamily="34" charset="0"/>
                <a:cs typeface="Segoe UI Light" panose="020B0502040204020203" pitchFamily="34" charset="0"/>
              </a:rPr>
              <a:t>Affordable Housing Customers with Monthly Income ranging from @ Rs. 18,000 to @ Rs. 50,000</a:t>
            </a:r>
            <a:endParaRPr lang="en-IN" sz="2200" dirty="0">
              <a:latin typeface="Segoe UI Light" panose="020B0502040204020203" pitchFamily="34" charset="0"/>
              <a:cs typeface="Segoe UI Light" panose="020B0502040204020203" pitchFamily="34" charset="0"/>
            </a:endParaRPr>
          </a:p>
          <a:p>
            <a:pPr marL="285750" indent="-285750">
              <a:buFont typeface="Wingdings" panose="05000000000000000000" pitchFamily="2" charset="2"/>
              <a:buChar char="ü"/>
            </a:pPr>
            <a:endParaRPr lang="en-IN" sz="900" dirty="0">
              <a:latin typeface="Segoe UI Light" panose="020B0502040204020203" pitchFamily="34" charset="0"/>
              <a:cs typeface="Segoe UI Light" panose="020B0502040204020203" pitchFamily="34" charset="0"/>
            </a:endParaRP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Government &amp; Semi-Government Office - Class-3 &amp; Class-4 Employees </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Informal Sector Owners (Shopkeepers, Garage, Vendors, Service Providers, &amp; their Employees)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Industry Staff and Workers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Defence Services – Base Category Employees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Railways – Base Category Employees</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Transport Service Operator Employees – Truck, Taxi &amp; Rickshaw</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Hospital Employees - Class-3 &amp; Class-4</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Schools and Colleges Employees - Class-3 &amp; Class-4 </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BPO / Call Centre Employees – Base Level</a:t>
            </a:r>
          </a:p>
          <a:p>
            <a:pPr marL="285750" indent="-285750">
              <a:lnSpc>
                <a:spcPct val="150000"/>
              </a:lnSpc>
              <a:buFont typeface="Wingdings" panose="05000000000000000000" pitchFamily="2" charset="2"/>
              <a:buChar char="ü"/>
            </a:pPr>
            <a:r>
              <a:rPr lang="en-IN" sz="2000" dirty="0">
                <a:latin typeface="Segoe UI Light" panose="020B0502040204020203" pitchFamily="34" charset="0"/>
                <a:cs typeface="Segoe UI Light" panose="020B0502040204020203" pitchFamily="34" charset="0"/>
              </a:rPr>
              <a:t>Office Employees – Base Level</a:t>
            </a:r>
          </a:p>
          <a:p>
            <a:endParaRPr lang="en-IN" sz="2200" dirty="0">
              <a:latin typeface="Segoe UI Light" panose="020B0502040204020203" pitchFamily="34" charset="0"/>
              <a:cs typeface="Segoe UI Light" panose="020B0502040204020203" pitchFamily="34" charset="0"/>
            </a:endParaRPr>
          </a:p>
          <a:p>
            <a:r>
              <a:rPr lang="en-IN" sz="1900" b="1" dirty="0">
                <a:latin typeface="Segoe UI Light" panose="020B0502040204020203" pitchFamily="34" charset="0"/>
                <a:cs typeface="Segoe UI Light" panose="020B0502040204020203" pitchFamily="34" charset="0"/>
              </a:rPr>
              <a:t>Having touched many of the above segments in a smaller way, DBS knows and understands their characteristics well</a:t>
            </a:r>
          </a:p>
        </p:txBody>
      </p:sp>
      <p:sp>
        <p:nvSpPr>
          <p:cNvPr id="7" name="Rectangle 6">
            <a:extLst>
              <a:ext uri="{FF2B5EF4-FFF2-40B4-BE49-F238E27FC236}">
                <a16:creationId xmlns:a16="http://schemas.microsoft.com/office/drawing/2014/main" id="{CEA09F93-CD18-4C70-BEC8-E94E0D518B35}"/>
              </a:ext>
            </a:extLst>
          </p:cNvPr>
          <p:cNvSpPr/>
          <p:nvPr/>
        </p:nvSpPr>
        <p:spPr>
          <a:xfrm>
            <a:off x="8634715" y="-2693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167281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62978"/>
            <a:ext cx="11532360" cy="430887"/>
          </a:xfrm>
          <a:prstGeom prst="rect">
            <a:avLst/>
          </a:prstGeom>
          <a:solidFill>
            <a:srgbClr val="08856B"/>
          </a:solidFill>
        </p:spPr>
        <p:txBody>
          <a:bodyPr wrap="square">
            <a:spAutoFit/>
          </a:bodyPr>
          <a:lstStyle/>
          <a:p>
            <a:r>
              <a:rPr lang="en-IN" sz="2200" dirty="0">
                <a:solidFill>
                  <a:schemeClr val="bg1"/>
                </a:solidFill>
                <a:latin typeface="Segoe UI Light" panose="020B0502040204020203" pitchFamily="34" charset="0"/>
                <a:cs typeface="Segoe UI Light" panose="020B0502040204020203" pitchFamily="34" charset="0"/>
              </a:rPr>
              <a:t>Affordable Housing Price Range* </a:t>
            </a:r>
            <a:r>
              <a:rPr lang="en-IN" sz="2000" dirty="0">
                <a:solidFill>
                  <a:schemeClr val="bg1"/>
                </a:solidFill>
                <a:latin typeface="Segoe UI Light" panose="020B0502040204020203" pitchFamily="34" charset="0"/>
                <a:cs typeface="Segoe UI Light" panose="020B0502040204020203" pitchFamily="34" charset="0"/>
              </a:rPr>
              <a:t>(Carpet Area Sale Rate range - Approx. Rs. 3,000 to Rs. 4,000 Per </a:t>
            </a:r>
            <a:r>
              <a:rPr lang="en-IN" sz="2000" dirty="0" err="1">
                <a:solidFill>
                  <a:schemeClr val="bg1"/>
                </a:solidFill>
                <a:latin typeface="Segoe UI Light" panose="020B0502040204020203" pitchFamily="34" charset="0"/>
                <a:cs typeface="Segoe UI Light" panose="020B0502040204020203" pitchFamily="34" charset="0"/>
              </a:rPr>
              <a:t>Sft</a:t>
            </a:r>
            <a:r>
              <a:rPr lang="en-IN" sz="2000" dirty="0">
                <a:solidFill>
                  <a:schemeClr val="bg1"/>
                </a:solidFill>
                <a:latin typeface="Segoe UI Light" panose="020B0502040204020203" pitchFamily="34" charset="0"/>
                <a:cs typeface="Segoe UI Light" panose="020B0502040204020203" pitchFamily="34" charset="0"/>
              </a:rPr>
              <a:t>.)</a:t>
            </a:r>
            <a:endParaRPr lang="en-IN" sz="2200" dirty="0">
              <a:solidFill>
                <a:schemeClr val="bg1"/>
              </a:solidFill>
              <a:latin typeface="Segoe UI Light" panose="020B0502040204020203" pitchFamily="34" charset="0"/>
              <a:cs typeface="Segoe UI Light" panose="020B0502040204020203" pitchFamily="34" charset="0"/>
            </a:endParaRPr>
          </a:p>
        </p:txBody>
      </p:sp>
      <p:sp>
        <p:nvSpPr>
          <p:cNvPr id="3" name="Rectangle 2"/>
          <p:cNvSpPr/>
          <p:nvPr/>
        </p:nvSpPr>
        <p:spPr>
          <a:xfrm>
            <a:off x="0" y="3893865"/>
            <a:ext cx="5015667" cy="2492990"/>
          </a:xfrm>
          <a:prstGeom prst="rect">
            <a:avLst/>
          </a:prstGeom>
        </p:spPr>
        <p:txBody>
          <a:bodyPr wrap="square">
            <a:spAutoFit/>
          </a:bodyPr>
          <a:lstStyle/>
          <a:p>
            <a:pPr marL="342900" indent="-342900">
              <a:lnSpc>
                <a:spcPct val="150000"/>
              </a:lnSpc>
              <a:buFont typeface="Wingdings" panose="05000000000000000000" pitchFamily="2" charset="2"/>
              <a:buChar char="ü"/>
            </a:pPr>
            <a:r>
              <a:rPr lang="en-IN" sz="2200" dirty="0">
                <a:latin typeface="Segoe UI Light" panose="020B0502040204020203" pitchFamily="34" charset="0"/>
                <a:cs typeface="Segoe UI Light" panose="020B0502040204020203" pitchFamily="34" charset="0"/>
              </a:rPr>
              <a:t>@ Rs. 7 Lakhs to Rs. 10 Lakhs</a:t>
            </a:r>
          </a:p>
          <a:p>
            <a:pPr marL="342900" indent="-342900">
              <a:lnSpc>
                <a:spcPct val="150000"/>
              </a:lnSpc>
              <a:buFont typeface="Wingdings" panose="05000000000000000000" pitchFamily="2" charset="2"/>
              <a:buChar char="ü"/>
            </a:pPr>
            <a:r>
              <a:rPr lang="en-IN" sz="2200" dirty="0" err="1">
                <a:latin typeface="Segoe UI Light" panose="020B0502040204020203" pitchFamily="34" charset="0"/>
                <a:cs typeface="Segoe UI Light" panose="020B0502040204020203" pitchFamily="34" charset="0"/>
              </a:rPr>
              <a:t>Rs</a:t>
            </a:r>
            <a:r>
              <a:rPr lang="en-IN" sz="2200" dirty="0">
                <a:latin typeface="Segoe UI Light" panose="020B0502040204020203" pitchFamily="34" charset="0"/>
                <a:cs typeface="Segoe UI Light" panose="020B0502040204020203" pitchFamily="34" charset="0"/>
              </a:rPr>
              <a:t>. 10 Lakhs to 15 Lakhs</a:t>
            </a:r>
          </a:p>
          <a:p>
            <a:pPr marL="342900" indent="-342900">
              <a:lnSpc>
                <a:spcPct val="150000"/>
              </a:lnSpc>
              <a:buFont typeface="Wingdings" panose="05000000000000000000" pitchFamily="2" charset="2"/>
              <a:buChar char="ü"/>
            </a:pPr>
            <a:r>
              <a:rPr lang="en-IN" sz="2200" dirty="0" err="1">
                <a:latin typeface="Segoe UI Light" panose="020B0502040204020203" pitchFamily="34" charset="0"/>
                <a:cs typeface="Segoe UI Light" panose="020B0502040204020203" pitchFamily="34" charset="0"/>
              </a:rPr>
              <a:t>Rs</a:t>
            </a:r>
            <a:r>
              <a:rPr lang="en-IN" sz="2200" dirty="0">
                <a:latin typeface="Segoe UI Light" panose="020B0502040204020203" pitchFamily="34" charset="0"/>
                <a:cs typeface="Segoe UI Light" panose="020B0502040204020203" pitchFamily="34" charset="0"/>
              </a:rPr>
              <a:t>. 15 Lakhs to 20 Lakhs</a:t>
            </a:r>
          </a:p>
          <a:p>
            <a:pPr marL="342900" indent="-342900">
              <a:lnSpc>
                <a:spcPct val="150000"/>
              </a:lnSpc>
              <a:buFont typeface="Wingdings" panose="05000000000000000000" pitchFamily="2" charset="2"/>
              <a:buChar char="ü"/>
            </a:pPr>
            <a:r>
              <a:rPr lang="en-IN" sz="2200" dirty="0" err="1">
                <a:latin typeface="Segoe UI Light" panose="020B0502040204020203" pitchFamily="34" charset="0"/>
                <a:cs typeface="Segoe UI Light" panose="020B0502040204020203" pitchFamily="34" charset="0"/>
              </a:rPr>
              <a:t>Rs</a:t>
            </a:r>
            <a:r>
              <a:rPr lang="en-IN" sz="2200" dirty="0">
                <a:latin typeface="Segoe UI Light" panose="020B0502040204020203" pitchFamily="34" charset="0"/>
                <a:cs typeface="Segoe UI Light" panose="020B0502040204020203" pitchFamily="34" charset="0"/>
              </a:rPr>
              <a:t>. 20 Lakhs to 30 Lakhs</a:t>
            </a:r>
          </a:p>
          <a:p>
            <a:pPr>
              <a:lnSpc>
                <a:spcPct val="150000"/>
              </a:lnSpc>
            </a:pPr>
            <a:r>
              <a:rPr lang="en-IN" sz="1600" i="1" dirty="0">
                <a:solidFill>
                  <a:srgbClr val="C00000"/>
                </a:solidFill>
                <a:latin typeface="Segoe UI Light" panose="020B0502040204020203" pitchFamily="34" charset="0"/>
                <a:cs typeface="Segoe UI Light" panose="020B0502040204020203" pitchFamily="34" charset="0"/>
              </a:rPr>
              <a:t>* Depending on City &amp; / Location of the Project</a:t>
            </a:r>
            <a:endParaRPr lang="en-IN" sz="2400" i="1" dirty="0">
              <a:solidFill>
                <a:srgbClr val="C00000"/>
              </a:solidFill>
              <a:latin typeface="Segoe UI Light" panose="020B0502040204020203" pitchFamily="34" charset="0"/>
              <a:cs typeface="Segoe UI Light" panose="020B0502040204020203" pitchFamily="34" charset="0"/>
            </a:endParaRPr>
          </a:p>
        </p:txBody>
      </p:sp>
      <p:sp>
        <p:nvSpPr>
          <p:cNvPr id="4" name="Rectangle 3"/>
          <p:cNvSpPr/>
          <p:nvPr/>
        </p:nvSpPr>
        <p:spPr>
          <a:xfrm>
            <a:off x="0" y="1049458"/>
            <a:ext cx="11532360" cy="430887"/>
          </a:xfrm>
          <a:prstGeom prst="rect">
            <a:avLst/>
          </a:prstGeom>
          <a:solidFill>
            <a:srgbClr val="08856B"/>
          </a:solidFill>
        </p:spPr>
        <p:txBody>
          <a:bodyPr wrap="square">
            <a:spAutoFit/>
          </a:bodyPr>
          <a:lstStyle/>
          <a:p>
            <a:r>
              <a:rPr lang="en-IN" sz="2200" dirty="0">
                <a:solidFill>
                  <a:schemeClr val="bg1"/>
                </a:solidFill>
                <a:latin typeface="Segoe UI Light" panose="020B0502040204020203" pitchFamily="34" charset="0"/>
                <a:cs typeface="Segoe UI Light" panose="020B0502040204020203" pitchFamily="34" charset="0"/>
              </a:rPr>
              <a:t>Typical Affordable Housing Size Range</a:t>
            </a:r>
          </a:p>
        </p:txBody>
      </p:sp>
      <p:sp>
        <p:nvSpPr>
          <p:cNvPr id="5" name="Rectangle 4"/>
          <p:cNvSpPr/>
          <p:nvPr/>
        </p:nvSpPr>
        <p:spPr>
          <a:xfrm>
            <a:off x="0" y="1480345"/>
            <a:ext cx="9376014" cy="1615827"/>
          </a:xfrm>
          <a:prstGeom prst="rect">
            <a:avLst/>
          </a:prstGeom>
        </p:spPr>
        <p:txBody>
          <a:bodyPr wrap="square">
            <a:spAutoFit/>
          </a:bodyPr>
          <a:lstStyle/>
          <a:p>
            <a:pPr marL="342900" indent="-342900">
              <a:lnSpc>
                <a:spcPct val="150000"/>
              </a:lnSpc>
              <a:buFont typeface="Wingdings" panose="05000000000000000000" pitchFamily="2" charset="2"/>
              <a:buChar char="ü"/>
            </a:pPr>
            <a:r>
              <a:rPr lang="en-IN" sz="2200" b="1" dirty="0">
                <a:latin typeface="Segoe UI Light" panose="020B0502040204020203" pitchFamily="34" charset="0"/>
                <a:cs typeface="Segoe UI Light" panose="020B0502040204020203" pitchFamily="34" charset="0"/>
              </a:rPr>
              <a:t>1 Room-Kitchen </a:t>
            </a:r>
            <a:r>
              <a:rPr lang="en-IN" sz="2200" dirty="0">
                <a:latin typeface="Segoe UI Light" panose="020B0502040204020203" pitchFamily="34" charset="0"/>
                <a:cs typeface="Segoe UI Light" panose="020B0502040204020203" pitchFamily="34" charset="0"/>
              </a:rPr>
              <a:t>Apartments (1RK) </a:t>
            </a:r>
            <a:r>
              <a:rPr lang="en-IN" sz="2000" dirty="0">
                <a:latin typeface="Segoe UI Light" panose="020B0502040204020203" pitchFamily="34" charset="0"/>
                <a:cs typeface="Segoe UI Light" panose="020B0502040204020203" pitchFamily="34" charset="0"/>
              </a:rPr>
              <a:t>(Approx. Carpet Area @ 245 - 330 </a:t>
            </a:r>
            <a:r>
              <a:rPr lang="en-IN" sz="2000" dirty="0" err="1">
                <a:latin typeface="Segoe UI Light" panose="020B0502040204020203" pitchFamily="34" charset="0"/>
                <a:cs typeface="Segoe UI Light" panose="020B0502040204020203" pitchFamily="34" charset="0"/>
              </a:rPr>
              <a:t>sft</a:t>
            </a:r>
            <a:r>
              <a:rPr lang="en-IN" sz="2000" dirty="0">
                <a:latin typeface="Segoe UI Light" panose="020B0502040204020203" pitchFamily="34" charset="0"/>
                <a:cs typeface="Segoe UI Light" panose="020B0502040204020203" pitchFamily="34" charset="0"/>
              </a:rPr>
              <a:t>.)</a:t>
            </a:r>
          </a:p>
          <a:p>
            <a:pPr marL="342900" indent="-342900">
              <a:lnSpc>
                <a:spcPct val="150000"/>
              </a:lnSpc>
              <a:buFont typeface="Wingdings" panose="05000000000000000000" pitchFamily="2" charset="2"/>
              <a:buChar char="ü"/>
            </a:pPr>
            <a:r>
              <a:rPr lang="en-IN" sz="2200" b="1" dirty="0">
                <a:latin typeface="Segoe UI Light" panose="020B0502040204020203" pitchFamily="34" charset="0"/>
                <a:cs typeface="Segoe UI Light" panose="020B0502040204020203" pitchFamily="34" charset="0"/>
              </a:rPr>
              <a:t>2 Room-Kitchen </a:t>
            </a:r>
            <a:r>
              <a:rPr lang="en-IN" sz="2200" dirty="0">
                <a:latin typeface="Segoe UI Light" panose="020B0502040204020203" pitchFamily="34" charset="0"/>
                <a:cs typeface="Segoe UI Light" panose="020B0502040204020203" pitchFamily="34" charset="0"/>
              </a:rPr>
              <a:t>Apartments (2RK) </a:t>
            </a:r>
            <a:r>
              <a:rPr lang="en-IN" sz="2000" dirty="0">
                <a:latin typeface="Segoe UI Light" panose="020B0502040204020203" pitchFamily="34" charset="0"/>
                <a:cs typeface="Segoe UI Light" panose="020B0502040204020203" pitchFamily="34" charset="0"/>
              </a:rPr>
              <a:t>(Approx. Carpet Area @ 330 - 440 </a:t>
            </a:r>
            <a:r>
              <a:rPr lang="en-IN" sz="2000" dirty="0" err="1">
                <a:latin typeface="Segoe UI Light" panose="020B0502040204020203" pitchFamily="34" charset="0"/>
                <a:cs typeface="Segoe UI Light" panose="020B0502040204020203" pitchFamily="34" charset="0"/>
              </a:rPr>
              <a:t>sft</a:t>
            </a:r>
            <a:r>
              <a:rPr lang="en-IN" sz="2000" dirty="0">
                <a:latin typeface="Segoe UI Light" panose="020B0502040204020203" pitchFamily="34" charset="0"/>
                <a:cs typeface="Segoe UI Light" panose="020B0502040204020203" pitchFamily="34" charset="0"/>
              </a:rPr>
              <a:t>.)</a:t>
            </a:r>
          </a:p>
          <a:p>
            <a:pPr marL="342900" indent="-342900">
              <a:lnSpc>
                <a:spcPct val="150000"/>
              </a:lnSpc>
              <a:buFont typeface="Wingdings" panose="05000000000000000000" pitchFamily="2" charset="2"/>
              <a:buChar char="ü"/>
            </a:pPr>
            <a:r>
              <a:rPr lang="en-IN" sz="2200" b="1" dirty="0">
                <a:latin typeface="Segoe UI Light" panose="020B0502040204020203" pitchFamily="34" charset="0"/>
                <a:cs typeface="Segoe UI Light" panose="020B0502040204020203" pitchFamily="34" charset="0"/>
              </a:rPr>
              <a:t>3 Room-Kitchen </a:t>
            </a:r>
            <a:r>
              <a:rPr lang="en-IN" sz="2200" dirty="0">
                <a:latin typeface="Segoe UI Light" panose="020B0502040204020203" pitchFamily="34" charset="0"/>
                <a:cs typeface="Segoe UI Light" panose="020B0502040204020203" pitchFamily="34" charset="0"/>
              </a:rPr>
              <a:t>Apartments (3RK) </a:t>
            </a:r>
            <a:r>
              <a:rPr lang="en-IN" sz="2000" dirty="0">
                <a:latin typeface="Segoe UI Light" panose="020B0502040204020203" pitchFamily="34" charset="0"/>
                <a:cs typeface="Segoe UI Light" panose="020B0502040204020203" pitchFamily="34" charset="0"/>
              </a:rPr>
              <a:t>(Approx. Carpet Area @ 440 to 560 </a:t>
            </a:r>
            <a:r>
              <a:rPr lang="en-IN" sz="2000" dirty="0" err="1">
                <a:latin typeface="Segoe UI Light" panose="020B0502040204020203" pitchFamily="34" charset="0"/>
                <a:cs typeface="Segoe UI Light" panose="020B0502040204020203" pitchFamily="34" charset="0"/>
              </a:rPr>
              <a:t>sft</a:t>
            </a:r>
            <a:r>
              <a:rPr lang="en-IN" sz="2000" dirty="0">
                <a:latin typeface="Segoe UI Light" panose="020B0502040204020203" pitchFamily="34" charset="0"/>
                <a:cs typeface="Segoe UI Light" panose="020B0502040204020203" pitchFamily="34" charset="0"/>
              </a:rPr>
              <a:t>.)</a:t>
            </a:r>
          </a:p>
        </p:txBody>
      </p:sp>
      <p:sp>
        <p:nvSpPr>
          <p:cNvPr id="6" name="TextBox 5"/>
          <p:cNvSpPr txBox="1"/>
          <p:nvPr/>
        </p:nvSpPr>
        <p:spPr>
          <a:xfrm>
            <a:off x="0" y="0"/>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Light" panose="020B0502040204020203" pitchFamily="34" charset="0"/>
                <a:cs typeface="Segoe UI Light" panose="020B0502040204020203" pitchFamily="34" charset="0"/>
              </a:rPr>
              <a:t>Product &amp; Price Offering to Customers</a:t>
            </a:r>
            <a:endParaRPr lang="en-IN" sz="2400" b="1" dirty="0">
              <a:solidFill>
                <a:schemeClr val="bg1"/>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sp>
        <p:nvSpPr>
          <p:cNvPr id="8" name="Rectangle 7">
            <a:extLst>
              <a:ext uri="{FF2B5EF4-FFF2-40B4-BE49-F238E27FC236}">
                <a16:creationId xmlns:a16="http://schemas.microsoft.com/office/drawing/2014/main" id="{4211B40B-0463-430A-8E48-FE9D28743604}"/>
              </a:ext>
            </a:extLst>
          </p:cNvPr>
          <p:cNvSpPr/>
          <p:nvPr/>
        </p:nvSpPr>
        <p:spPr>
          <a:xfrm>
            <a:off x="8634715" y="-378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316207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3286693" y="536182"/>
            <a:ext cx="5618613" cy="5303143"/>
            <a:chOff x="3286693" y="536182"/>
            <a:chExt cx="5618613" cy="5303143"/>
          </a:xfrm>
        </p:grpSpPr>
        <p:sp>
          <p:nvSpPr>
            <p:cNvPr id="18" name="Freeform 17"/>
            <p:cNvSpPr/>
            <p:nvPr/>
          </p:nvSpPr>
          <p:spPr>
            <a:xfrm>
              <a:off x="4464263" y="536182"/>
              <a:ext cx="3263473" cy="3263473"/>
            </a:xfrm>
            <a:custGeom>
              <a:avLst/>
              <a:gdLst>
                <a:gd name="connsiteX0" fmla="*/ 0 w 3263473"/>
                <a:gd name="connsiteY0" fmla="*/ 1631737 h 3263473"/>
                <a:gd name="connsiteX1" fmla="*/ 1631737 w 3263473"/>
                <a:gd name="connsiteY1" fmla="*/ 0 h 3263473"/>
                <a:gd name="connsiteX2" fmla="*/ 3263474 w 3263473"/>
                <a:gd name="connsiteY2" fmla="*/ 1631737 h 3263473"/>
                <a:gd name="connsiteX3" fmla="*/ 1631737 w 3263473"/>
                <a:gd name="connsiteY3" fmla="*/ 3263474 h 3263473"/>
                <a:gd name="connsiteX4" fmla="*/ 0 w 3263473"/>
                <a:gd name="connsiteY4" fmla="*/ 1631737 h 3263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3473" h="3263473">
                  <a:moveTo>
                    <a:pt x="0" y="1631737"/>
                  </a:moveTo>
                  <a:cubicBezTo>
                    <a:pt x="0" y="730554"/>
                    <a:pt x="730554" y="0"/>
                    <a:pt x="1631737" y="0"/>
                  </a:cubicBezTo>
                  <a:cubicBezTo>
                    <a:pt x="2532920" y="0"/>
                    <a:pt x="3263474" y="730554"/>
                    <a:pt x="3263474" y="1631737"/>
                  </a:cubicBezTo>
                  <a:cubicBezTo>
                    <a:pt x="3263474" y="2532920"/>
                    <a:pt x="2532920" y="3263474"/>
                    <a:pt x="1631737" y="3263474"/>
                  </a:cubicBezTo>
                  <a:cubicBezTo>
                    <a:pt x="730554" y="3263474"/>
                    <a:pt x="0" y="2532920"/>
                    <a:pt x="0" y="1631737"/>
                  </a:cubicBezTo>
                  <a:close/>
                </a:path>
              </a:pathLst>
            </a:custGeom>
            <a:ln>
              <a:solidFill>
                <a:schemeClr val="tx1"/>
              </a:solidFill>
            </a:ln>
          </p:spPr>
          <p:style>
            <a:lnRef idx="2">
              <a:scrgbClr r="0" g="0" b="0"/>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txBody>
            <a:bodyPr spcFirstLastPara="0" vert="horz" wrap="square" lIns="435130" tIns="571107" rIns="435130" bIns="1223804" numCol="1" spcCol="1270" anchor="ctr" anchorCtr="0">
              <a:noAutofit/>
            </a:bodyPr>
            <a:lstStyle/>
            <a:p>
              <a:pPr lvl="0" algn="ctr" defTabSz="222250">
                <a:lnSpc>
                  <a:spcPct val="90000"/>
                </a:lnSpc>
                <a:spcBef>
                  <a:spcPct val="0"/>
                </a:spcBef>
                <a:spcAft>
                  <a:spcPct val="35000"/>
                </a:spcAft>
              </a:pPr>
              <a:endParaRPr lang="en-US" sz="500" kern="1200" dirty="0"/>
            </a:p>
          </p:txBody>
        </p:sp>
        <p:sp>
          <p:nvSpPr>
            <p:cNvPr id="19" name="Freeform 18"/>
            <p:cNvSpPr/>
            <p:nvPr/>
          </p:nvSpPr>
          <p:spPr>
            <a:xfrm>
              <a:off x="5641833" y="2575852"/>
              <a:ext cx="3263473" cy="3263473"/>
            </a:xfrm>
            <a:custGeom>
              <a:avLst/>
              <a:gdLst>
                <a:gd name="connsiteX0" fmla="*/ 0 w 3263473"/>
                <a:gd name="connsiteY0" fmla="*/ 1631737 h 3263473"/>
                <a:gd name="connsiteX1" fmla="*/ 1631737 w 3263473"/>
                <a:gd name="connsiteY1" fmla="*/ 0 h 3263473"/>
                <a:gd name="connsiteX2" fmla="*/ 3263474 w 3263473"/>
                <a:gd name="connsiteY2" fmla="*/ 1631737 h 3263473"/>
                <a:gd name="connsiteX3" fmla="*/ 1631737 w 3263473"/>
                <a:gd name="connsiteY3" fmla="*/ 3263474 h 3263473"/>
                <a:gd name="connsiteX4" fmla="*/ 0 w 3263473"/>
                <a:gd name="connsiteY4" fmla="*/ 1631737 h 3263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3473" h="3263473">
                  <a:moveTo>
                    <a:pt x="0" y="1631737"/>
                  </a:moveTo>
                  <a:cubicBezTo>
                    <a:pt x="0" y="730554"/>
                    <a:pt x="730554" y="0"/>
                    <a:pt x="1631737" y="0"/>
                  </a:cubicBezTo>
                  <a:cubicBezTo>
                    <a:pt x="2532920" y="0"/>
                    <a:pt x="3263474" y="730554"/>
                    <a:pt x="3263474" y="1631737"/>
                  </a:cubicBezTo>
                  <a:cubicBezTo>
                    <a:pt x="3263474" y="2532920"/>
                    <a:pt x="2532920" y="3263474"/>
                    <a:pt x="1631737" y="3263474"/>
                  </a:cubicBezTo>
                  <a:cubicBezTo>
                    <a:pt x="730554" y="3263474"/>
                    <a:pt x="0" y="2532920"/>
                    <a:pt x="0" y="1631737"/>
                  </a:cubicBezTo>
                  <a:close/>
                </a:path>
              </a:pathLst>
            </a:custGeom>
            <a:ln>
              <a:solidFill>
                <a:schemeClr val="tx1"/>
              </a:solidFill>
            </a:ln>
          </p:spPr>
          <p:style>
            <a:lnRef idx="2">
              <a:scrgbClr r="0" g="0" b="0"/>
            </a:lnRef>
            <a:fillRef idx="1">
              <a:schemeClr val="accent4">
                <a:alpha val="50000"/>
                <a:hueOff val="5197846"/>
                <a:satOff val="-23984"/>
                <a:lumOff val="883"/>
                <a:alphaOff val="0"/>
              </a:schemeClr>
            </a:fillRef>
            <a:effectRef idx="0">
              <a:schemeClr val="accent4">
                <a:alpha val="50000"/>
                <a:hueOff val="5197846"/>
                <a:satOff val="-23984"/>
                <a:lumOff val="883"/>
                <a:alphaOff val="0"/>
              </a:schemeClr>
            </a:effectRef>
            <a:fontRef idx="minor">
              <a:schemeClr val="tx1"/>
            </a:fontRef>
          </p:style>
          <p:txBody>
            <a:bodyPr spcFirstLastPara="0" vert="horz" wrap="square" lIns="998079" tIns="843064" rIns="307311" bIns="625499" numCol="1" spcCol="1270" anchor="ctr" anchorCtr="0">
              <a:noAutofit/>
            </a:bodyPr>
            <a:lstStyle/>
            <a:p>
              <a:pPr lvl="0" algn="ctr" defTabSz="222250">
                <a:lnSpc>
                  <a:spcPct val="90000"/>
                </a:lnSpc>
                <a:spcBef>
                  <a:spcPct val="0"/>
                </a:spcBef>
                <a:spcAft>
                  <a:spcPct val="35000"/>
                </a:spcAft>
              </a:pPr>
              <a:endParaRPr lang="en-US" sz="500" kern="1200" dirty="0"/>
            </a:p>
          </p:txBody>
        </p:sp>
        <p:sp>
          <p:nvSpPr>
            <p:cNvPr id="20" name="Freeform 19"/>
            <p:cNvSpPr/>
            <p:nvPr/>
          </p:nvSpPr>
          <p:spPr>
            <a:xfrm>
              <a:off x="3286693" y="2575852"/>
              <a:ext cx="3263473" cy="3263473"/>
            </a:xfrm>
            <a:custGeom>
              <a:avLst/>
              <a:gdLst>
                <a:gd name="connsiteX0" fmla="*/ 0 w 3263473"/>
                <a:gd name="connsiteY0" fmla="*/ 1631737 h 3263473"/>
                <a:gd name="connsiteX1" fmla="*/ 1631737 w 3263473"/>
                <a:gd name="connsiteY1" fmla="*/ 0 h 3263473"/>
                <a:gd name="connsiteX2" fmla="*/ 3263474 w 3263473"/>
                <a:gd name="connsiteY2" fmla="*/ 1631737 h 3263473"/>
                <a:gd name="connsiteX3" fmla="*/ 1631737 w 3263473"/>
                <a:gd name="connsiteY3" fmla="*/ 3263474 h 3263473"/>
                <a:gd name="connsiteX4" fmla="*/ 0 w 3263473"/>
                <a:gd name="connsiteY4" fmla="*/ 1631737 h 3263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3473" h="3263473">
                  <a:moveTo>
                    <a:pt x="0" y="1631737"/>
                  </a:moveTo>
                  <a:cubicBezTo>
                    <a:pt x="0" y="730554"/>
                    <a:pt x="730554" y="0"/>
                    <a:pt x="1631737" y="0"/>
                  </a:cubicBezTo>
                  <a:cubicBezTo>
                    <a:pt x="2532920" y="0"/>
                    <a:pt x="3263474" y="730554"/>
                    <a:pt x="3263474" y="1631737"/>
                  </a:cubicBezTo>
                  <a:cubicBezTo>
                    <a:pt x="3263474" y="2532920"/>
                    <a:pt x="2532920" y="3263474"/>
                    <a:pt x="1631737" y="3263474"/>
                  </a:cubicBezTo>
                  <a:cubicBezTo>
                    <a:pt x="730554" y="3263474"/>
                    <a:pt x="0" y="2532920"/>
                    <a:pt x="0" y="1631737"/>
                  </a:cubicBezTo>
                  <a:close/>
                </a:path>
              </a:pathLst>
            </a:custGeom>
            <a:ln>
              <a:solidFill>
                <a:schemeClr val="tx1"/>
              </a:solidFill>
            </a:ln>
          </p:spPr>
          <p:style>
            <a:lnRef idx="2">
              <a:scrgbClr r="0" g="0" b="0"/>
            </a:lnRef>
            <a:fillRef idx="1">
              <a:schemeClr val="accent4">
                <a:alpha val="50000"/>
                <a:hueOff val="10395692"/>
                <a:satOff val="-47968"/>
                <a:lumOff val="1765"/>
                <a:alphaOff val="0"/>
              </a:schemeClr>
            </a:fillRef>
            <a:effectRef idx="0">
              <a:schemeClr val="accent4">
                <a:alpha val="50000"/>
                <a:hueOff val="10395692"/>
                <a:satOff val="-47968"/>
                <a:lumOff val="1765"/>
                <a:alphaOff val="0"/>
              </a:schemeClr>
            </a:effectRef>
            <a:fontRef idx="minor">
              <a:schemeClr val="tx1"/>
            </a:fontRef>
          </p:style>
          <p:txBody>
            <a:bodyPr spcFirstLastPara="0" vert="horz" wrap="square" lIns="307310" tIns="843064" rIns="998080" bIns="625499" numCol="1" spcCol="1270" anchor="ctr" anchorCtr="0">
              <a:noAutofit/>
            </a:bodyPr>
            <a:lstStyle/>
            <a:p>
              <a:pPr lvl="0" algn="ctr" defTabSz="222250">
                <a:lnSpc>
                  <a:spcPct val="90000"/>
                </a:lnSpc>
                <a:spcBef>
                  <a:spcPct val="0"/>
                </a:spcBef>
                <a:spcAft>
                  <a:spcPct val="35000"/>
                </a:spcAft>
              </a:pPr>
              <a:endParaRPr lang="en-US" sz="500" kern="1200" dirty="0"/>
            </a:p>
          </p:txBody>
        </p:sp>
      </p:grpSp>
      <p:sp>
        <p:nvSpPr>
          <p:cNvPr id="27" name="Rectangle 26"/>
          <p:cNvSpPr/>
          <p:nvPr/>
        </p:nvSpPr>
        <p:spPr>
          <a:xfrm>
            <a:off x="0" y="1"/>
            <a:ext cx="10319657" cy="393323"/>
          </a:xfrm>
          <a:prstGeom prst="rect">
            <a:avLst/>
          </a:prstGeom>
          <a:solidFill>
            <a:schemeClr val="bg1">
              <a:alpha val="60000"/>
            </a:schemeClr>
          </a:solidFill>
        </p:spPr>
        <p:txBody>
          <a:bodyPr wrap="square" rtlCol="0" anchor="ctr">
            <a:noAutofit/>
          </a:bodyPr>
          <a:lstStyle/>
          <a:p>
            <a:pPr>
              <a:lnSpc>
                <a:spcPct val="150000"/>
              </a:lnSpc>
            </a:pPr>
            <a:endParaRPr lang="en-IN" sz="24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0" y="-26935"/>
            <a:ext cx="12192000" cy="461665"/>
          </a:xfrm>
          <a:prstGeom prst="rect">
            <a:avLst/>
          </a:prstGeom>
          <a:solidFill>
            <a:srgbClr val="C00000"/>
          </a:solidFill>
          <a:ln>
            <a:solidFill>
              <a:srgbClr val="C00000"/>
            </a:solidFill>
          </a:ln>
        </p:spPr>
        <p:txBody>
          <a:bodyPr wrap="square" rtlCol="0" anchor="ctr">
            <a:spAutoFit/>
          </a:bodyPr>
          <a:lstStyle/>
          <a:p>
            <a:r>
              <a:rPr lang="en-IN" sz="2400" b="1" dirty="0">
                <a:solidFill>
                  <a:schemeClr val="bg1"/>
                </a:solidFill>
                <a:latin typeface="Segoe UI Semilight" panose="020B0402040204020203" pitchFamily="34" charset="0"/>
                <a:cs typeface="Segoe UI Semilight" panose="020B0402040204020203" pitchFamily="34" charset="0"/>
              </a:rPr>
              <a:t>Primary Business Model</a:t>
            </a:r>
          </a:p>
        </p:txBody>
      </p:sp>
      <p:pic>
        <p:nvPicPr>
          <p:cNvPr id="39" name="Picture 6" descr="Image result for curved arrows png"/>
          <p:cNvPicPr>
            <a:picLocks noChangeAspect="1" noChangeArrowheads="1"/>
          </p:cNvPicPr>
          <p:nvPr/>
        </p:nvPicPr>
        <p:blipFill>
          <a:blip r:embed="rId2" cstate="print">
            <a:duotone>
              <a:schemeClr val="accent6">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rot="10260869" flipH="1">
            <a:off x="4568698" y="5811973"/>
            <a:ext cx="2700083" cy="92902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Image result for curved arrows png"/>
          <p:cNvPicPr>
            <a:picLocks noChangeAspect="1" noChangeArrowheads="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rot="17732846" flipH="1">
            <a:off x="2467370" y="1424930"/>
            <a:ext cx="2508036" cy="1085529"/>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Image result for curved arrows png"/>
          <p:cNvPicPr>
            <a:picLocks noChangeAspect="1" noChangeArrowheads="1"/>
          </p:cNvPicPr>
          <p:nvPr/>
        </p:nvPicPr>
        <p:blipFill>
          <a:blip r:embed="rId6" cstate="print">
            <a:duotone>
              <a:schemeClr val="accent2">
                <a:shade val="45000"/>
                <a:satMod val="135000"/>
              </a:schemeClr>
              <a:prstClr val="white"/>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rot="3105950" flipH="1">
            <a:off x="7250307" y="1560376"/>
            <a:ext cx="2556551" cy="1106527"/>
          </a:xfrm>
          <a:prstGeom prst="rect">
            <a:avLst/>
          </a:prstGeom>
          <a:extLst>
            <a:ext uri="{909E8E84-426E-40DD-AFC4-6F175D3DCCD1}">
              <a14:hiddenFill xmlns:a14="http://schemas.microsoft.com/office/drawing/2010/main">
                <a:solidFill>
                  <a:srgbClr val="FFFFFF"/>
                </a:solidFill>
              </a14:hiddenFill>
            </a:ext>
          </a:extLst>
        </p:spPr>
      </p:pic>
      <p:sp>
        <p:nvSpPr>
          <p:cNvPr id="54" name="Rectangle 53"/>
          <p:cNvSpPr/>
          <p:nvPr/>
        </p:nvSpPr>
        <p:spPr>
          <a:xfrm>
            <a:off x="6642048" y="5349636"/>
            <a:ext cx="1688484" cy="261610"/>
          </a:xfrm>
          <a:prstGeom prst="rect">
            <a:avLst/>
          </a:prstGeom>
        </p:spPr>
        <p:txBody>
          <a:bodyPr wrap="square">
            <a:spAutoFit/>
          </a:bodyPr>
          <a:lstStyle/>
          <a:p>
            <a:r>
              <a:rPr lang="en-IN" sz="1100" dirty="0">
                <a:latin typeface="Segoe UI Semilight" panose="020B0402040204020203" pitchFamily="34" charset="0"/>
                <a:cs typeface="Segoe UI Semilight" panose="020B0402040204020203" pitchFamily="34" charset="0"/>
              </a:rPr>
              <a:t>Other Channel Partners</a:t>
            </a:r>
          </a:p>
        </p:txBody>
      </p:sp>
      <p:sp>
        <p:nvSpPr>
          <p:cNvPr id="14" name="Rectangle 13"/>
          <p:cNvSpPr/>
          <p:nvPr/>
        </p:nvSpPr>
        <p:spPr>
          <a:xfrm>
            <a:off x="4636025" y="2727749"/>
            <a:ext cx="1302204" cy="600164"/>
          </a:xfrm>
          <a:prstGeom prst="rect">
            <a:avLst/>
          </a:prstGeom>
        </p:spPr>
        <p:txBody>
          <a:bodyPr wrap="square">
            <a:spAutoFit/>
          </a:bodyPr>
          <a:lstStyle/>
          <a:p>
            <a:pPr algn="ctr"/>
            <a:r>
              <a:rPr lang="en-IN" sz="1100" b="1" dirty="0">
                <a:latin typeface="Segoe UI Light" panose="020B0502040204020203" pitchFamily="34" charset="0"/>
                <a:cs typeface="Segoe UI Light" panose="020B0502040204020203" pitchFamily="34" charset="0"/>
              </a:rPr>
              <a:t>Homes, </a:t>
            </a:r>
          </a:p>
          <a:p>
            <a:pPr algn="ctr"/>
            <a:r>
              <a:rPr lang="en-IN" sz="1100" b="1" dirty="0">
                <a:latin typeface="Segoe UI Light" panose="020B0502040204020203" pitchFamily="34" charset="0"/>
                <a:cs typeface="Segoe UI Light" panose="020B0502040204020203" pitchFamily="34" charset="0"/>
              </a:rPr>
              <a:t>Home Loans &amp; Transparency</a:t>
            </a:r>
            <a:endParaRPr lang="en-IN" sz="1100" b="1" dirty="0"/>
          </a:p>
        </p:txBody>
      </p:sp>
      <p:sp>
        <p:nvSpPr>
          <p:cNvPr id="24" name="Rectangle 23"/>
          <p:cNvSpPr/>
          <p:nvPr/>
        </p:nvSpPr>
        <p:spPr>
          <a:xfrm>
            <a:off x="6393080" y="2663149"/>
            <a:ext cx="1214191" cy="600164"/>
          </a:xfrm>
          <a:prstGeom prst="rect">
            <a:avLst/>
          </a:prstGeom>
        </p:spPr>
        <p:txBody>
          <a:bodyPr wrap="square">
            <a:spAutoFit/>
          </a:bodyPr>
          <a:lstStyle/>
          <a:p>
            <a:pPr algn="ctr"/>
            <a:r>
              <a:rPr lang="en-IN" sz="1100" b="1" dirty="0">
                <a:latin typeface="Segoe UI Light" panose="020B0502040204020203" pitchFamily="34" charset="0"/>
                <a:cs typeface="Segoe UI Light" panose="020B0502040204020203" pitchFamily="34" charset="0"/>
              </a:rPr>
              <a:t>Outreach,  Aggregation </a:t>
            </a:r>
          </a:p>
          <a:p>
            <a:pPr algn="ctr"/>
            <a:r>
              <a:rPr lang="en-IN" sz="1100" b="1" dirty="0">
                <a:latin typeface="Segoe UI Light" panose="020B0502040204020203" pitchFamily="34" charset="0"/>
                <a:cs typeface="Segoe UI Light" panose="020B0502040204020203" pitchFamily="34" charset="0"/>
              </a:rPr>
              <a:t>&amp; Advocacy</a:t>
            </a:r>
            <a:endParaRPr lang="en-IN" sz="1100" b="1" dirty="0"/>
          </a:p>
        </p:txBody>
      </p:sp>
      <p:sp>
        <p:nvSpPr>
          <p:cNvPr id="25" name="Rectangle 24"/>
          <p:cNvSpPr/>
          <p:nvPr/>
        </p:nvSpPr>
        <p:spPr>
          <a:xfrm>
            <a:off x="5494718" y="4177514"/>
            <a:ext cx="1214191" cy="600164"/>
          </a:xfrm>
          <a:prstGeom prst="rect">
            <a:avLst/>
          </a:prstGeom>
        </p:spPr>
        <p:txBody>
          <a:bodyPr wrap="square">
            <a:spAutoFit/>
          </a:bodyPr>
          <a:lstStyle/>
          <a:p>
            <a:pPr algn="ctr"/>
            <a:r>
              <a:rPr lang="en-IN" sz="1100" b="1" dirty="0">
                <a:latin typeface="Segoe UI Light" panose="020B0502040204020203" pitchFamily="34" charset="0"/>
                <a:cs typeface="Segoe UI Light" panose="020B0502040204020203" pitchFamily="34" charset="0"/>
              </a:rPr>
              <a:t>Customers </a:t>
            </a:r>
          </a:p>
          <a:p>
            <a:pPr algn="ctr"/>
            <a:r>
              <a:rPr lang="en-IN" sz="1100" b="1" dirty="0">
                <a:latin typeface="Segoe UI Light" panose="020B0502040204020203" pitchFamily="34" charset="0"/>
                <a:cs typeface="Segoe UI Light" panose="020B0502040204020203" pitchFamily="34" charset="0"/>
              </a:rPr>
              <a:t>Needs &amp; Expectations</a:t>
            </a:r>
            <a:endParaRPr lang="en-IN" sz="1100" b="1" dirty="0"/>
          </a:p>
        </p:txBody>
      </p:sp>
      <p:sp>
        <p:nvSpPr>
          <p:cNvPr id="22" name="Oval 21"/>
          <p:cNvSpPr/>
          <p:nvPr/>
        </p:nvSpPr>
        <p:spPr>
          <a:xfrm>
            <a:off x="5445416" y="1725883"/>
            <a:ext cx="1296000" cy="1296000"/>
          </a:xfrm>
          <a:prstGeom prst="ellipse">
            <a:avLst/>
          </a:prstGeom>
          <a:solidFill>
            <a:srgbClr val="C00000"/>
          </a:solidFill>
          <a:ln>
            <a:solidFill>
              <a:schemeClr val="tx1"/>
            </a:solidFill>
          </a:ln>
        </p:spPr>
        <p:txBody>
          <a:bodyPr wrap="square" lIns="0" tIns="0" rIns="0" bIns="0" anchor="ctr">
            <a:spAutoFit/>
          </a:bodyPr>
          <a:lstStyle/>
          <a:p>
            <a:pPr algn="ctr"/>
            <a:r>
              <a:rPr lang="en-IN" sz="1100" dirty="0">
                <a:solidFill>
                  <a:schemeClr val="bg1"/>
                </a:solidFill>
                <a:latin typeface="Segoe UI Light" panose="020B0502040204020203" pitchFamily="34" charset="0"/>
                <a:cs typeface="Segoe UI Light" panose="020B0502040204020203" pitchFamily="34" charset="0"/>
              </a:rPr>
              <a:t>Range, Assurances, Transparency, Home Loan, Support</a:t>
            </a:r>
          </a:p>
        </p:txBody>
      </p:sp>
      <p:sp>
        <p:nvSpPr>
          <p:cNvPr id="36" name="Oval 35"/>
          <p:cNvSpPr/>
          <p:nvPr/>
        </p:nvSpPr>
        <p:spPr>
          <a:xfrm>
            <a:off x="6415303" y="3411840"/>
            <a:ext cx="1296000" cy="1296000"/>
          </a:xfrm>
          <a:prstGeom prst="ellipse">
            <a:avLst/>
          </a:prstGeom>
          <a:solidFill>
            <a:srgbClr val="C00000"/>
          </a:solidFill>
          <a:ln>
            <a:solidFill>
              <a:schemeClr val="tx1"/>
            </a:solidFill>
          </a:ln>
        </p:spPr>
        <p:txBody>
          <a:bodyPr wrap="square" lIns="0" tIns="0" rIns="0" bIns="0" anchor="ctr">
            <a:noAutofit/>
          </a:bodyPr>
          <a:lstStyle/>
          <a:p>
            <a:pPr algn="ctr"/>
            <a:r>
              <a:rPr lang="en-IN" sz="1100" dirty="0">
                <a:solidFill>
                  <a:schemeClr val="bg1"/>
                </a:solidFill>
                <a:latin typeface="Segoe UI Light" panose="020B0502040204020203" pitchFamily="34" charset="0"/>
                <a:cs typeface="Segoe UI Light" panose="020B0502040204020203" pitchFamily="34" charset="0"/>
              </a:rPr>
              <a:t>Training, Publicity, Support, Revenue, Volume, Growth</a:t>
            </a:r>
            <a:endParaRPr lang="en-IN" sz="1100" dirty="0">
              <a:solidFill>
                <a:schemeClr val="bg1"/>
              </a:solidFill>
            </a:endParaRPr>
          </a:p>
        </p:txBody>
      </p:sp>
      <p:sp>
        <p:nvSpPr>
          <p:cNvPr id="37" name="Oval 36"/>
          <p:cNvSpPr/>
          <p:nvPr/>
        </p:nvSpPr>
        <p:spPr>
          <a:xfrm>
            <a:off x="4478051" y="3410953"/>
            <a:ext cx="1296000" cy="1296000"/>
          </a:xfrm>
          <a:prstGeom prst="ellipse">
            <a:avLst/>
          </a:prstGeom>
          <a:solidFill>
            <a:srgbClr val="C00000"/>
          </a:solidFill>
          <a:ln>
            <a:solidFill>
              <a:schemeClr val="tx1"/>
            </a:solidFill>
          </a:ln>
        </p:spPr>
        <p:txBody>
          <a:bodyPr wrap="square" lIns="0" tIns="0" rIns="0" bIns="0" anchor="ctr">
            <a:spAutoFit/>
          </a:bodyPr>
          <a:lstStyle/>
          <a:p>
            <a:pPr algn="ctr"/>
            <a:r>
              <a:rPr lang="en-IN" sz="1100" dirty="0">
                <a:solidFill>
                  <a:schemeClr val="bg1"/>
                </a:solidFill>
                <a:latin typeface="Segoe UI Light" panose="020B0502040204020203" pitchFamily="34" charset="0"/>
                <a:cs typeface="Segoe UI Light" panose="020B0502040204020203" pitchFamily="34" charset="0"/>
              </a:rPr>
              <a:t>Volume, Marketing &amp; Sales, </a:t>
            </a:r>
          </a:p>
          <a:p>
            <a:pPr algn="ctr"/>
            <a:r>
              <a:rPr lang="en-IN" sz="1100" dirty="0">
                <a:solidFill>
                  <a:schemeClr val="bg1"/>
                </a:solidFill>
                <a:latin typeface="Segoe UI Light" panose="020B0502040204020203" pitchFamily="34" charset="0"/>
                <a:cs typeface="Segoe UI Light" panose="020B0502040204020203" pitchFamily="34" charset="0"/>
              </a:rPr>
              <a:t>Co-Branding, Standardization</a:t>
            </a:r>
          </a:p>
        </p:txBody>
      </p:sp>
      <p:sp>
        <p:nvSpPr>
          <p:cNvPr id="42" name="Rectangle 41"/>
          <p:cNvSpPr/>
          <p:nvPr/>
        </p:nvSpPr>
        <p:spPr>
          <a:xfrm>
            <a:off x="8779059" y="1433469"/>
            <a:ext cx="1214191" cy="430887"/>
          </a:xfrm>
          <a:prstGeom prst="rect">
            <a:avLst/>
          </a:prstGeom>
        </p:spPr>
        <p:txBody>
          <a:bodyPr wrap="square">
            <a:spAutoFit/>
          </a:bodyPr>
          <a:lstStyle/>
          <a:p>
            <a:pPr algn="ctr"/>
            <a:r>
              <a:rPr lang="en-IN" sz="1100" dirty="0">
                <a:latin typeface="Segoe UI Light" panose="020B0502040204020203" pitchFamily="34" charset="0"/>
                <a:cs typeface="Segoe UI Light" panose="020B0502040204020203" pitchFamily="34" charset="0"/>
              </a:rPr>
              <a:t>Post-Sales </a:t>
            </a:r>
          </a:p>
          <a:p>
            <a:pPr algn="ctr"/>
            <a:r>
              <a:rPr lang="en-IN" sz="1100" dirty="0">
                <a:latin typeface="Segoe UI Light" panose="020B0502040204020203" pitchFamily="34" charset="0"/>
                <a:cs typeface="Segoe UI Light" panose="020B0502040204020203" pitchFamily="34" charset="0"/>
              </a:rPr>
              <a:t>Services</a:t>
            </a:r>
            <a:endParaRPr lang="en-IN" sz="1100" dirty="0"/>
          </a:p>
        </p:txBody>
      </p:sp>
      <p:sp>
        <p:nvSpPr>
          <p:cNvPr id="43" name="Rectangle 42"/>
          <p:cNvSpPr/>
          <p:nvPr/>
        </p:nvSpPr>
        <p:spPr>
          <a:xfrm>
            <a:off x="3232978" y="1992394"/>
            <a:ext cx="1298413" cy="600164"/>
          </a:xfrm>
          <a:prstGeom prst="rect">
            <a:avLst/>
          </a:prstGeom>
        </p:spPr>
        <p:txBody>
          <a:bodyPr wrap="square">
            <a:spAutoFit/>
          </a:bodyPr>
          <a:lstStyle/>
          <a:p>
            <a:pPr algn="ctr"/>
            <a:r>
              <a:rPr lang="en-IN" sz="1100" dirty="0">
                <a:latin typeface="Segoe UI Light" panose="020B0502040204020203" pitchFamily="34" charset="0"/>
                <a:cs typeface="Segoe UI Light" panose="020B0502040204020203" pitchFamily="34" charset="0"/>
              </a:rPr>
              <a:t>Range, Quality Assurance </a:t>
            </a:r>
          </a:p>
          <a:p>
            <a:pPr algn="ctr"/>
            <a:r>
              <a:rPr lang="en-IN" sz="1100" dirty="0">
                <a:latin typeface="Segoe UI Light" panose="020B0502040204020203" pitchFamily="34" charset="0"/>
                <a:cs typeface="Segoe UI Light" panose="020B0502040204020203" pitchFamily="34" charset="0"/>
              </a:rPr>
              <a:t>&amp; Timely Delivery</a:t>
            </a:r>
            <a:endParaRPr lang="en-IN" sz="1100" dirty="0"/>
          </a:p>
        </p:txBody>
      </p:sp>
      <p:sp>
        <p:nvSpPr>
          <p:cNvPr id="5" name="Rectangle 4"/>
          <p:cNvSpPr/>
          <p:nvPr/>
        </p:nvSpPr>
        <p:spPr>
          <a:xfrm>
            <a:off x="4531391" y="995811"/>
            <a:ext cx="3134696" cy="646331"/>
          </a:xfrm>
          <a:prstGeom prst="rect">
            <a:avLst/>
          </a:prstGeom>
        </p:spPr>
        <p:txBody>
          <a:bodyPr wrap="square">
            <a:spAutoFit/>
          </a:bodyPr>
          <a:lstStyle/>
          <a:p>
            <a:pPr lvl="0" algn="ctr">
              <a:lnSpc>
                <a:spcPct val="100000"/>
              </a:lnSpc>
              <a:spcBef>
                <a:spcPts val="0"/>
              </a:spcBef>
              <a:spcAft>
                <a:spcPts val="0"/>
              </a:spcAft>
            </a:pPr>
            <a:r>
              <a:rPr lang="en-IN" b="1" dirty="0">
                <a:solidFill>
                  <a:srgbClr val="C00000"/>
                </a:solidFill>
                <a:latin typeface="Segoe UI Light" panose="020B0502040204020203" pitchFamily="34" charset="0"/>
                <a:cs typeface="Segoe UI Light" panose="020B0502040204020203" pitchFamily="34" charset="0"/>
              </a:rPr>
              <a:t>Affordable Housing </a:t>
            </a:r>
          </a:p>
          <a:p>
            <a:pPr lvl="0" algn="ctr">
              <a:lnSpc>
                <a:spcPct val="100000"/>
              </a:lnSpc>
              <a:spcBef>
                <a:spcPts val="0"/>
              </a:spcBef>
              <a:spcAft>
                <a:spcPts val="0"/>
              </a:spcAft>
            </a:pPr>
            <a:r>
              <a:rPr lang="en-IN" b="1" dirty="0">
                <a:solidFill>
                  <a:srgbClr val="C00000"/>
                </a:solidFill>
                <a:latin typeface="Segoe UI Light" panose="020B0502040204020203" pitchFamily="34" charset="0"/>
                <a:cs typeface="Segoe UI Light" panose="020B0502040204020203" pitchFamily="34" charset="0"/>
              </a:rPr>
              <a:t>Customers &amp; End-Users</a:t>
            </a:r>
            <a:endParaRPr lang="en-US" b="1" dirty="0">
              <a:solidFill>
                <a:srgbClr val="C00000"/>
              </a:solidFill>
              <a:latin typeface="Segoe UI Light" panose="020B0502040204020203" pitchFamily="34" charset="0"/>
              <a:cs typeface="Segoe UI Light" panose="020B0502040204020203" pitchFamily="34" charset="0"/>
            </a:endParaRPr>
          </a:p>
        </p:txBody>
      </p:sp>
      <p:sp>
        <p:nvSpPr>
          <p:cNvPr id="6" name="Rectangle 5"/>
          <p:cNvSpPr/>
          <p:nvPr/>
        </p:nvSpPr>
        <p:spPr>
          <a:xfrm>
            <a:off x="3664843" y="4737465"/>
            <a:ext cx="2134460" cy="923330"/>
          </a:xfrm>
          <a:prstGeom prst="rect">
            <a:avLst/>
          </a:prstGeom>
        </p:spPr>
        <p:txBody>
          <a:bodyPr wrap="square">
            <a:spAutoFit/>
          </a:bodyPr>
          <a:lstStyle/>
          <a:p>
            <a:pPr lvl="0" algn="ctr">
              <a:lnSpc>
                <a:spcPct val="100000"/>
              </a:lnSpc>
              <a:spcBef>
                <a:spcPts val="0"/>
              </a:spcBef>
              <a:spcAft>
                <a:spcPts val="0"/>
              </a:spcAft>
            </a:pPr>
            <a:r>
              <a:rPr lang="en-IN" b="1" dirty="0">
                <a:solidFill>
                  <a:srgbClr val="C00000"/>
                </a:solidFill>
                <a:latin typeface="Segoe UI Light" panose="020B0502040204020203" pitchFamily="34" charset="0"/>
                <a:cs typeface="Segoe UI Light" panose="020B0502040204020203" pitchFamily="34" charset="0"/>
              </a:rPr>
              <a:t>Small &amp; Medium Affordable Housing Developers</a:t>
            </a:r>
            <a:endParaRPr lang="en-US" b="1" dirty="0">
              <a:solidFill>
                <a:srgbClr val="C00000"/>
              </a:solidFill>
              <a:latin typeface="Segoe UI Light" panose="020B0502040204020203" pitchFamily="34" charset="0"/>
              <a:cs typeface="Segoe UI Light" panose="020B0502040204020203" pitchFamily="34" charset="0"/>
            </a:endParaRPr>
          </a:p>
        </p:txBody>
      </p:sp>
      <p:sp>
        <p:nvSpPr>
          <p:cNvPr id="8" name="Rectangle 7"/>
          <p:cNvSpPr/>
          <p:nvPr/>
        </p:nvSpPr>
        <p:spPr>
          <a:xfrm>
            <a:off x="6215386" y="4777913"/>
            <a:ext cx="2563673" cy="646331"/>
          </a:xfrm>
          <a:prstGeom prst="rect">
            <a:avLst/>
          </a:prstGeom>
        </p:spPr>
        <p:txBody>
          <a:bodyPr wrap="square">
            <a:spAutoFit/>
          </a:bodyPr>
          <a:lstStyle/>
          <a:p>
            <a:pPr lvl="0" algn="ctr">
              <a:lnSpc>
                <a:spcPct val="100000"/>
              </a:lnSpc>
              <a:spcBef>
                <a:spcPts val="0"/>
              </a:spcBef>
              <a:spcAft>
                <a:spcPts val="0"/>
              </a:spcAft>
            </a:pPr>
            <a:r>
              <a:rPr lang="en-US" b="1" dirty="0">
                <a:solidFill>
                  <a:srgbClr val="C00000"/>
                </a:solidFill>
                <a:latin typeface="Segoe UI Light" panose="020B0502040204020203" pitchFamily="34" charset="0"/>
                <a:cs typeface="Segoe UI Light" panose="020B0502040204020203" pitchFamily="34" charset="0"/>
              </a:rPr>
              <a:t>HFIs, NGOs, MFIs </a:t>
            </a:r>
          </a:p>
          <a:p>
            <a:pPr lvl="0" algn="ctr">
              <a:lnSpc>
                <a:spcPct val="100000"/>
              </a:lnSpc>
              <a:spcBef>
                <a:spcPts val="0"/>
              </a:spcBef>
              <a:spcAft>
                <a:spcPts val="0"/>
              </a:spcAft>
            </a:pPr>
            <a:r>
              <a:rPr lang="en-US" b="1" dirty="0">
                <a:solidFill>
                  <a:srgbClr val="C00000"/>
                </a:solidFill>
                <a:latin typeface="Segoe UI Light" panose="020B0502040204020203" pitchFamily="34" charset="0"/>
                <a:cs typeface="Segoe UI Light" panose="020B0502040204020203" pitchFamily="34" charset="0"/>
              </a:rPr>
              <a:t>&amp; AHB </a:t>
            </a:r>
            <a:r>
              <a:rPr lang="en-US" b="1" dirty="0" err="1">
                <a:solidFill>
                  <a:srgbClr val="C00000"/>
                </a:solidFill>
                <a:latin typeface="Segoe UI Light" panose="020B0502040204020203" pitchFamily="34" charset="0"/>
                <a:cs typeface="Segoe UI Light" panose="020B0502040204020203" pitchFamily="34" charset="0"/>
              </a:rPr>
              <a:t>Saathis</a:t>
            </a:r>
            <a:r>
              <a:rPr lang="en-US" b="1" dirty="0">
                <a:solidFill>
                  <a:srgbClr val="C00000"/>
                </a:solidFill>
                <a:latin typeface="Segoe UI Light" panose="020B0502040204020203" pitchFamily="34" charset="0"/>
                <a:cs typeface="Segoe UI Light" panose="020B0502040204020203" pitchFamily="34" charset="0"/>
              </a:rPr>
              <a:t>’</a:t>
            </a:r>
          </a:p>
        </p:txBody>
      </p:sp>
      <p:sp>
        <p:nvSpPr>
          <p:cNvPr id="40" name="Rectangle 39"/>
          <p:cNvSpPr/>
          <p:nvPr/>
        </p:nvSpPr>
        <p:spPr>
          <a:xfrm>
            <a:off x="7684247" y="1841721"/>
            <a:ext cx="1039763" cy="769441"/>
          </a:xfrm>
          <a:prstGeom prst="rect">
            <a:avLst/>
          </a:prstGeom>
        </p:spPr>
        <p:txBody>
          <a:bodyPr wrap="square">
            <a:spAutoFit/>
          </a:bodyPr>
          <a:lstStyle/>
          <a:p>
            <a:pPr algn="ctr"/>
            <a:r>
              <a:rPr lang="en-IN" sz="1100" dirty="0">
                <a:latin typeface="Segoe UI Light" panose="020B0502040204020203" pitchFamily="34" charset="0"/>
                <a:cs typeface="Segoe UI Light" panose="020B0502040204020203" pitchFamily="34" charset="0"/>
              </a:rPr>
              <a:t>Latent </a:t>
            </a:r>
          </a:p>
          <a:p>
            <a:pPr algn="ctr"/>
            <a:r>
              <a:rPr lang="en-IN" sz="1100" dirty="0">
                <a:latin typeface="Segoe UI Light" panose="020B0502040204020203" pitchFamily="34" charset="0"/>
                <a:cs typeface="Segoe UI Light" panose="020B0502040204020203" pitchFamily="34" charset="0"/>
              </a:rPr>
              <a:t>Demand, </a:t>
            </a:r>
          </a:p>
          <a:p>
            <a:pPr algn="ctr"/>
            <a:r>
              <a:rPr lang="en-IN" sz="1100" dirty="0">
                <a:latin typeface="Segoe UI Light" panose="020B0502040204020203" pitchFamily="34" charset="0"/>
                <a:cs typeface="Segoe UI Light" panose="020B0502040204020203" pitchFamily="34" charset="0"/>
              </a:rPr>
              <a:t>Needs &amp; </a:t>
            </a:r>
          </a:p>
          <a:p>
            <a:pPr algn="ctr"/>
            <a:r>
              <a:rPr lang="en-IN" sz="1100" dirty="0">
                <a:latin typeface="Segoe UI Light" panose="020B0502040204020203" pitchFamily="34" charset="0"/>
                <a:cs typeface="Segoe UI Light" panose="020B0502040204020203" pitchFamily="34" charset="0"/>
              </a:rPr>
              <a:t>Expectations</a:t>
            </a:r>
            <a:endParaRPr lang="en-IN" sz="1100" dirty="0"/>
          </a:p>
        </p:txBody>
      </p:sp>
      <p:sp>
        <p:nvSpPr>
          <p:cNvPr id="64" name="Isosceles Triangle 63"/>
          <p:cNvSpPr/>
          <p:nvPr/>
        </p:nvSpPr>
        <p:spPr>
          <a:xfrm>
            <a:off x="5525282" y="2816375"/>
            <a:ext cx="1123249" cy="1059798"/>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59" name="Rectangle 58"/>
          <p:cNvSpPr/>
          <p:nvPr/>
        </p:nvSpPr>
        <p:spPr>
          <a:xfrm>
            <a:off x="5401286" y="5693257"/>
            <a:ext cx="1214191" cy="600164"/>
          </a:xfrm>
          <a:prstGeom prst="rect">
            <a:avLst/>
          </a:prstGeom>
        </p:spPr>
        <p:txBody>
          <a:bodyPr wrap="square">
            <a:spAutoFit/>
          </a:bodyPr>
          <a:lstStyle/>
          <a:p>
            <a:pPr algn="ctr"/>
            <a:r>
              <a:rPr lang="en-IN" sz="1100" dirty="0">
                <a:latin typeface="Segoe UI Light" panose="020B0502040204020203" pitchFamily="34" charset="0"/>
                <a:cs typeface="Segoe UI Light" panose="020B0502040204020203" pitchFamily="34" charset="0"/>
              </a:rPr>
              <a:t>Potential Customer Volume</a:t>
            </a:r>
            <a:endParaRPr lang="en-IN" sz="1100" dirty="0"/>
          </a:p>
        </p:txBody>
      </p:sp>
      <p:sp>
        <p:nvSpPr>
          <p:cNvPr id="11" name="Rectangle 10"/>
          <p:cNvSpPr/>
          <p:nvPr/>
        </p:nvSpPr>
        <p:spPr>
          <a:xfrm>
            <a:off x="5655042" y="3239376"/>
            <a:ext cx="879271" cy="523220"/>
          </a:xfrm>
          <a:prstGeom prst="rect">
            <a:avLst/>
          </a:prstGeom>
        </p:spPr>
        <p:txBody>
          <a:bodyPr wrap="square">
            <a:spAutoFit/>
          </a:bodyPr>
          <a:lstStyle/>
          <a:p>
            <a:pPr lvl="0" algn="ctr"/>
            <a:r>
              <a:rPr lang="en-IN" sz="1400" b="1" dirty="0">
                <a:solidFill>
                  <a:schemeClr val="bg1"/>
                </a:solidFill>
                <a:latin typeface="Segoe UI Light" panose="020B0502040204020203" pitchFamily="34" charset="0"/>
                <a:cs typeface="Segoe UI Light" panose="020B0502040204020203" pitchFamily="34" charset="0"/>
              </a:rPr>
              <a:t>AHB Platform</a:t>
            </a:r>
            <a:endParaRPr lang="en-US" sz="2400" b="1" dirty="0">
              <a:solidFill>
                <a:schemeClr val="bg1"/>
              </a:solidFill>
            </a:endParaRPr>
          </a:p>
        </p:txBody>
      </p:sp>
      <p:sp>
        <p:nvSpPr>
          <p:cNvPr id="28" name="Rectangle 27">
            <a:extLst>
              <a:ext uri="{FF2B5EF4-FFF2-40B4-BE49-F238E27FC236}">
                <a16:creationId xmlns:a16="http://schemas.microsoft.com/office/drawing/2014/main" id="{3392D2E1-3FF0-4F84-8BA8-78933D5DC8FF}"/>
              </a:ext>
            </a:extLst>
          </p:cNvPr>
          <p:cNvSpPr/>
          <p:nvPr/>
        </p:nvSpPr>
        <p:spPr>
          <a:xfrm>
            <a:off x="8634715" y="-26935"/>
            <a:ext cx="3557288" cy="461665"/>
          </a:xfrm>
          <a:prstGeom prst="rect">
            <a:avLst/>
          </a:prstGeom>
          <a:solidFill>
            <a:schemeClr val="bg1">
              <a:lumMod val="95000"/>
            </a:schemeClr>
          </a:solidFill>
          <a:ln>
            <a:solidFill>
              <a:srgbClr val="C00000"/>
            </a:solidFill>
          </a:ln>
        </p:spPr>
        <p:txBody>
          <a:bodyPr wrap="square" anchor="ctr">
            <a:noAutofit/>
          </a:bodyPr>
          <a:lstStyle/>
          <a:p>
            <a:pPr algn="ctr"/>
            <a:r>
              <a:rPr lang="en-IN" sz="2000" b="1" dirty="0">
                <a:solidFill>
                  <a:srgbClr val="C00000"/>
                </a:solidFill>
                <a:latin typeface="Segoe UI Light" panose="020B0502040204020203" pitchFamily="34" charset="0"/>
                <a:cs typeface="Segoe UI Light" panose="020B0502040204020203" pitchFamily="34" charset="0"/>
              </a:rPr>
              <a:t>Affordable Housing Bazaar.com</a:t>
            </a:r>
          </a:p>
        </p:txBody>
      </p:sp>
    </p:spTree>
    <p:extLst>
      <p:ext uri="{BB962C8B-B14F-4D97-AF65-F5344CB8AC3E}">
        <p14:creationId xmlns:p14="http://schemas.microsoft.com/office/powerpoint/2010/main" val="1393365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7233</TotalTime>
  <Words>2940</Words>
  <Application>Microsoft Office PowerPoint</Application>
  <PresentationFormat>Widescreen</PresentationFormat>
  <Paragraphs>423</Paragraphs>
  <Slides>32</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3" baseType="lpstr">
      <vt:lpstr>Arial</vt:lpstr>
      <vt:lpstr>Calibri</vt:lpstr>
      <vt:lpstr>Calibri Light</vt:lpstr>
      <vt:lpstr>FuturaTEE</vt:lpstr>
      <vt:lpstr>Helvetica Light</vt:lpstr>
      <vt:lpstr>Segoe UI Light</vt:lpstr>
      <vt:lpstr>Segoe UI Semilight</vt:lpstr>
      <vt:lpstr>Times New Roman</vt:lpstr>
      <vt:lpstr>Wingdings</vt:lpstr>
      <vt:lpstr>Office Theme</vt:lpstr>
      <vt:lpstr>CorelDRAW</vt:lpstr>
      <vt:lpstr>PowerPoint Presentation</vt:lpstr>
      <vt:lpstr>Affordable Housing Bazaar.com</vt:lpstr>
      <vt:lpstr>Affordable Housing Bazaar.com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www.GruhSaathi.com</dc:title>
  <dc:creator>Ravi DBS</dc:creator>
  <cp:lastModifiedBy>sanjay shah</cp:lastModifiedBy>
  <cp:revision>438</cp:revision>
  <cp:lastPrinted>2016-11-29T11:23:15Z</cp:lastPrinted>
  <dcterms:created xsi:type="dcterms:W3CDTF">2016-10-01T16:16:29Z</dcterms:created>
  <dcterms:modified xsi:type="dcterms:W3CDTF">2022-05-20T09:48:54Z</dcterms:modified>
</cp:coreProperties>
</file>