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7" r:id="rId2"/>
    <p:sldId id="302" r:id="rId3"/>
    <p:sldId id="309" r:id="rId4"/>
    <p:sldId id="284" r:id="rId5"/>
    <p:sldId id="299" r:id="rId6"/>
    <p:sldId id="300" r:id="rId7"/>
    <p:sldId id="293" r:id="rId8"/>
    <p:sldId id="295" r:id="rId9"/>
    <p:sldId id="298" r:id="rId10"/>
    <p:sldId id="288" r:id="rId11"/>
    <p:sldId id="310" r:id="rId12"/>
    <p:sldId id="304" r:id="rId13"/>
    <p:sldId id="307" r:id="rId14"/>
    <p:sldId id="303" r:id="rId15"/>
    <p:sldId id="30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1341" autoAdjust="0"/>
  </p:normalViewPr>
  <p:slideViewPr>
    <p:cSldViewPr>
      <p:cViewPr>
        <p:scale>
          <a:sx n="33" d="100"/>
          <a:sy n="33" d="100"/>
        </p:scale>
        <p:origin x="1723" y="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B5D07-ECD7-41DD-A7D0-56DE3026306D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17DB125-C1CF-4E56-9800-60DA22C42680}">
      <dgm:prSet phldrT="[Text]"/>
      <dgm:spPr/>
      <dgm:t>
        <a:bodyPr/>
        <a:lstStyle/>
        <a:p>
          <a:r>
            <a:rPr lang="en-US" dirty="0"/>
            <a:t>2011</a:t>
          </a:r>
        </a:p>
      </dgm:t>
    </dgm:pt>
    <dgm:pt modelId="{407D3192-16EC-400C-B78D-FCE2B3535316}" type="parTrans" cxnId="{DECA4499-840E-474F-A523-DA991616004A}">
      <dgm:prSet/>
      <dgm:spPr/>
      <dgm:t>
        <a:bodyPr/>
        <a:lstStyle/>
        <a:p>
          <a:endParaRPr lang="en-US"/>
        </a:p>
      </dgm:t>
    </dgm:pt>
    <dgm:pt modelId="{61B13664-7BC3-47AC-A983-AF8CDE2EC5AA}" type="sibTrans" cxnId="{DECA4499-840E-474F-A523-DA991616004A}">
      <dgm:prSet/>
      <dgm:spPr/>
      <dgm:t>
        <a:bodyPr/>
        <a:lstStyle/>
        <a:p>
          <a:endParaRPr lang="en-US"/>
        </a:p>
      </dgm:t>
    </dgm:pt>
    <dgm:pt modelId="{40764417-44AA-4A3A-A72A-B4E7B5BCE28D}">
      <dgm:prSet phldrT="[Text]"/>
      <dgm:spPr/>
      <dgm:t>
        <a:bodyPr/>
        <a:lstStyle/>
        <a:p>
          <a:r>
            <a:rPr lang="en-US" dirty="0" err="1">
              <a:latin typeface="Calibri" pitchFamily="34" charset="0"/>
            </a:rPr>
            <a:t>Griha</a:t>
          </a:r>
          <a:r>
            <a:rPr lang="en-US" dirty="0">
              <a:latin typeface="Calibri" pitchFamily="34" charset="0"/>
            </a:rPr>
            <a:t> </a:t>
          </a:r>
          <a:r>
            <a:rPr lang="en-US" dirty="0" err="1">
              <a:latin typeface="Calibri" pitchFamily="34" charset="0"/>
            </a:rPr>
            <a:t>Pravesh</a:t>
          </a:r>
          <a:r>
            <a:rPr lang="en-US" dirty="0">
              <a:latin typeface="Calibri" pitchFamily="34" charset="0"/>
            </a:rPr>
            <a:t> </a:t>
          </a:r>
          <a:r>
            <a:rPr lang="en-US" dirty="0" err="1">
              <a:latin typeface="Calibri" pitchFamily="34" charset="0"/>
            </a:rPr>
            <a:t>Initiaited</a:t>
          </a:r>
          <a:r>
            <a:rPr lang="en-US" dirty="0">
              <a:latin typeface="Calibri" pitchFamily="34" charset="0"/>
            </a:rPr>
            <a:t> in </a:t>
          </a:r>
          <a:r>
            <a:rPr lang="en-US" dirty="0" err="1">
              <a:latin typeface="Calibri" pitchFamily="34" charset="0"/>
            </a:rPr>
            <a:t>Ahmedabad</a:t>
          </a:r>
          <a:endParaRPr lang="en-US" dirty="0">
            <a:latin typeface="Calibri" pitchFamily="34" charset="0"/>
          </a:endParaRPr>
        </a:p>
      </dgm:t>
    </dgm:pt>
    <dgm:pt modelId="{8A37110E-2C9C-46AE-88CC-2F751AD8ACA7}" type="parTrans" cxnId="{FE946428-BB1D-4A01-93BA-64F0D47114C2}">
      <dgm:prSet/>
      <dgm:spPr/>
      <dgm:t>
        <a:bodyPr/>
        <a:lstStyle/>
        <a:p>
          <a:endParaRPr lang="en-US"/>
        </a:p>
      </dgm:t>
    </dgm:pt>
    <dgm:pt modelId="{773B924F-3375-483A-9FC0-7F76C49F85A6}" type="sibTrans" cxnId="{FE946428-BB1D-4A01-93BA-64F0D47114C2}">
      <dgm:prSet/>
      <dgm:spPr/>
      <dgm:t>
        <a:bodyPr/>
        <a:lstStyle/>
        <a:p>
          <a:endParaRPr lang="en-US"/>
        </a:p>
      </dgm:t>
    </dgm:pt>
    <dgm:pt modelId="{66523BDB-497C-4A18-ADBA-05801BE84136}">
      <dgm:prSet phldrT="[Text]"/>
      <dgm:spPr/>
      <dgm:t>
        <a:bodyPr/>
        <a:lstStyle/>
        <a:p>
          <a:r>
            <a:rPr lang="en-US" dirty="0"/>
            <a:t>2012</a:t>
          </a:r>
        </a:p>
      </dgm:t>
    </dgm:pt>
    <dgm:pt modelId="{60D1674B-1D9E-4D55-8384-4C7E321A66C5}" type="parTrans" cxnId="{CF5AB36E-DA0E-49D2-90CB-59A9800A7ADA}">
      <dgm:prSet/>
      <dgm:spPr/>
      <dgm:t>
        <a:bodyPr/>
        <a:lstStyle/>
        <a:p>
          <a:endParaRPr lang="en-US"/>
        </a:p>
      </dgm:t>
    </dgm:pt>
    <dgm:pt modelId="{FF366B20-B6C7-4C2F-936D-95175F29AE52}" type="sibTrans" cxnId="{CF5AB36E-DA0E-49D2-90CB-59A9800A7ADA}">
      <dgm:prSet/>
      <dgm:spPr/>
      <dgm:t>
        <a:bodyPr/>
        <a:lstStyle/>
        <a:p>
          <a:endParaRPr lang="en-US"/>
        </a:p>
      </dgm:t>
    </dgm:pt>
    <dgm:pt modelId="{FF9EDCAB-11F0-47E6-91F7-6947D6A4F7AD}">
      <dgm:prSet/>
      <dgm:spPr/>
      <dgm:t>
        <a:bodyPr/>
        <a:lstStyle/>
        <a:p>
          <a:r>
            <a:rPr lang="en-US" dirty="0">
              <a:latin typeface="Calibri" pitchFamily="34" charset="0"/>
            </a:rPr>
            <a:t>Operations expanded to Surat</a:t>
          </a:r>
          <a:endParaRPr lang="en-US" dirty="0"/>
        </a:p>
      </dgm:t>
    </dgm:pt>
    <dgm:pt modelId="{DE22BA2A-5AA0-4867-9580-3CD293C686BF}" type="parTrans" cxnId="{20D2DFCD-DCFF-4717-A806-5FE3435B2354}">
      <dgm:prSet/>
      <dgm:spPr/>
      <dgm:t>
        <a:bodyPr/>
        <a:lstStyle/>
        <a:p>
          <a:endParaRPr lang="en-US"/>
        </a:p>
      </dgm:t>
    </dgm:pt>
    <dgm:pt modelId="{CB2A29D8-9FFE-4972-B75E-59001AC840ED}" type="sibTrans" cxnId="{20D2DFCD-DCFF-4717-A806-5FE3435B2354}">
      <dgm:prSet/>
      <dgm:spPr/>
      <dgm:t>
        <a:bodyPr/>
        <a:lstStyle/>
        <a:p>
          <a:endParaRPr lang="en-US"/>
        </a:p>
      </dgm:t>
    </dgm:pt>
    <dgm:pt modelId="{8C8FED2E-C9EC-4B43-BBDF-C1EBB98168ED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F7B65878-4FF3-4D62-82E3-C79F8C054739}" type="parTrans" cxnId="{C2AF9E1F-F8F5-4650-8358-015DF68ED62F}">
      <dgm:prSet/>
      <dgm:spPr/>
      <dgm:t>
        <a:bodyPr/>
        <a:lstStyle/>
        <a:p>
          <a:endParaRPr lang="en-US"/>
        </a:p>
      </dgm:t>
    </dgm:pt>
    <dgm:pt modelId="{3418926F-5B0D-492B-808B-DAD843F77BB7}" type="sibTrans" cxnId="{C2AF9E1F-F8F5-4650-8358-015DF68ED62F}">
      <dgm:prSet/>
      <dgm:spPr/>
      <dgm:t>
        <a:bodyPr/>
        <a:lstStyle/>
        <a:p>
          <a:endParaRPr lang="en-US"/>
        </a:p>
      </dgm:t>
    </dgm:pt>
    <dgm:pt modelId="{D7FCAB17-B348-4C42-8F34-B4F131940BAA}">
      <dgm:prSet/>
      <dgm:spPr/>
      <dgm:t>
        <a:bodyPr/>
        <a:lstStyle/>
        <a:p>
          <a:r>
            <a:rPr lang="en-US" dirty="0">
              <a:latin typeface="Calibri" pitchFamily="34" charset="0"/>
            </a:rPr>
            <a:t>2 Community </a:t>
          </a:r>
          <a:r>
            <a:rPr lang="en-US" dirty="0" err="1">
              <a:latin typeface="Calibri" pitchFamily="34" charset="0"/>
            </a:rPr>
            <a:t>Centres</a:t>
          </a:r>
          <a:r>
            <a:rPr lang="en-US" dirty="0">
              <a:latin typeface="Calibri" pitchFamily="34" charset="0"/>
            </a:rPr>
            <a:t> in </a:t>
          </a:r>
          <a:r>
            <a:rPr lang="en-US" dirty="0" err="1">
              <a:latin typeface="Calibri" pitchFamily="34" charset="0"/>
            </a:rPr>
            <a:t>Isanpur</a:t>
          </a:r>
          <a:r>
            <a:rPr lang="en-US" dirty="0">
              <a:latin typeface="Calibri" pitchFamily="34" charset="0"/>
            </a:rPr>
            <a:t> and </a:t>
          </a:r>
          <a:r>
            <a:rPr lang="en-US" dirty="0" err="1">
              <a:latin typeface="Calibri" pitchFamily="34" charset="0"/>
            </a:rPr>
            <a:t>Bapunagar</a:t>
          </a:r>
          <a:r>
            <a:rPr lang="en-US" dirty="0">
              <a:latin typeface="Calibri" pitchFamily="34" charset="0"/>
            </a:rPr>
            <a:t> areas of </a:t>
          </a:r>
          <a:r>
            <a:rPr lang="en-US" dirty="0" err="1">
              <a:latin typeface="Calibri" pitchFamily="34" charset="0"/>
            </a:rPr>
            <a:t>Ahmedabad</a:t>
          </a:r>
          <a:endParaRPr lang="en-US" dirty="0"/>
        </a:p>
      </dgm:t>
    </dgm:pt>
    <dgm:pt modelId="{06E0CF7E-3F84-4C97-A377-B7090364C229}" type="parTrans" cxnId="{C44D5B18-BC32-4028-9FC6-FCC7DE9F2D4E}">
      <dgm:prSet/>
      <dgm:spPr/>
      <dgm:t>
        <a:bodyPr/>
        <a:lstStyle/>
        <a:p>
          <a:endParaRPr lang="en-US"/>
        </a:p>
      </dgm:t>
    </dgm:pt>
    <dgm:pt modelId="{E08333E1-F2AA-4C28-8405-1168D50B08EB}" type="sibTrans" cxnId="{C44D5B18-BC32-4028-9FC6-FCC7DE9F2D4E}">
      <dgm:prSet/>
      <dgm:spPr/>
      <dgm:t>
        <a:bodyPr/>
        <a:lstStyle/>
        <a:p>
          <a:endParaRPr lang="en-US"/>
        </a:p>
      </dgm:t>
    </dgm:pt>
    <dgm:pt modelId="{2CE574A9-C04C-4AB4-8A4F-F09981ED2915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8054756C-19B4-4413-A92B-9C658856BABB}" type="parTrans" cxnId="{98370B6B-EBF5-46E4-99C3-67CC12FDF532}">
      <dgm:prSet/>
      <dgm:spPr/>
      <dgm:t>
        <a:bodyPr/>
        <a:lstStyle/>
        <a:p>
          <a:endParaRPr lang="en-US"/>
        </a:p>
      </dgm:t>
    </dgm:pt>
    <dgm:pt modelId="{99371564-564F-4A9A-8560-46A409E083E2}" type="sibTrans" cxnId="{98370B6B-EBF5-46E4-99C3-67CC12FDF532}">
      <dgm:prSet/>
      <dgm:spPr/>
      <dgm:t>
        <a:bodyPr/>
        <a:lstStyle/>
        <a:p>
          <a:endParaRPr lang="en-US"/>
        </a:p>
      </dgm:t>
    </dgm:pt>
    <dgm:pt modelId="{222DE3C0-EADA-4D1D-B779-6B7A6549218F}">
      <dgm:prSet/>
      <dgm:spPr/>
      <dgm:t>
        <a:bodyPr/>
        <a:lstStyle/>
        <a:p>
          <a:r>
            <a:rPr lang="en-US" dirty="0">
              <a:latin typeface="Calibri" pitchFamily="34" charset="0"/>
            </a:rPr>
            <a:t>Operations shifted to Head Office in Jodhpur, </a:t>
          </a:r>
          <a:r>
            <a:rPr lang="en-US" dirty="0" err="1">
              <a:latin typeface="Calibri" pitchFamily="34" charset="0"/>
            </a:rPr>
            <a:t>Ahmedabad</a:t>
          </a:r>
          <a:endParaRPr lang="en-US" dirty="0"/>
        </a:p>
      </dgm:t>
    </dgm:pt>
    <dgm:pt modelId="{08C2C602-42C5-45BC-86FE-EEBA7FAAD115}" type="parTrans" cxnId="{46B22586-37A6-4F94-A44A-D3A2E655B7A0}">
      <dgm:prSet/>
      <dgm:spPr/>
      <dgm:t>
        <a:bodyPr/>
        <a:lstStyle/>
        <a:p>
          <a:endParaRPr lang="en-US"/>
        </a:p>
      </dgm:t>
    </dgm:pt>
    <dgm:pt modelId="{05DF9F3D-2294-4C20-AE83-F270FAA104D6}" type="sibTrans" cxnId="{46B22586-37A6-4F94-A44A-D3A2E655B7A0}">
      <dgm:prSet/>
      <dgm:spPr/>
      <dgm:t>
        <a:bodyPr/>
        <a:lstStyle/>
        <a:p>
          <a:endParaRPr lang="en-US"/>
        </a:p>
      </dgm:t>
    </dgm:pt>
    <dgm:pt modelId="{734B9687-AE0E-4BC1-84EA-8A387165E5C1}">
      <dgm:prSet phldrT="[Text]"/>
      <dgm:spPr/>
      <dgm:t>
        <a:bodyPr/>
        <a:lstStyle/>
        <a:p>
          <a:r>
            <a:rPr lang="en-US" dirty="0"/>
            <a:t>2015</a:t>
          </a:r>
        </a:p>
      </dgm:t>
    </dgm:pt>
    <dgm:pt modelId="{50AF38AE-95E1-435E-9EDE-AC928D974028}" type="parTrans" cxnId="{4269502E-31AA-48E7-845A-D46DFE31305E}">
      <dgm:prSet/>
      <dgm:spPr/>
      <dgm:t>
        <a:bodyPr/>
        <a:lstStyle/>
        <a:p>
          <a:endParaRPr lang="en-US"/>
        </a:p>
      </dgm:t>
    </dgm:pt>
    <dgm:pt modelId="{6EF4A496-5B4E-4EB9-987A-482A3650E822}" type="sibTrans" cxnId="{4269502E-31AA-48E7-845A-D46DFE31305E}">
      <dgm:prSet/>
      <dgm:spPr/>
      <dgm:t>
        <a:bodyPr/>
        <a:lstStyle/>
        <a:p>
          <a:endParaRPr lang="en-US"/>
        </a:p>
      </dgm:t>
    </dgm:pt>
    <dgm:pt modelId="{8ABE0263-FDC3-4B93-8F8A-127B6A617353}">
      <dgm:prSet/>
      <dgm:spPr/>
      <dgm:t>
        <a:bodyPr/>
        <a:lstStyle/>
        <a:p>
          <a:r>
            <a:rPr lang="en-US" dirty="0" err="1">
              <a:latin typeface="Calibri" pitchFamily="34" charset="0"/>
            </a:rPr>
            <a:t>Customised</a:t>
          </a:r>
          <a:r>
            <a:rPr lang="en-US" dirty="0">
              <a:latin typeface="Calibri" pitchFamily="34" charset="0"/>
            </a:rPr>
            <a:t> Software Development</a:t>
          </a:r>
        </a:p>
      </dgm:t>
    </dgm:pt>
    <dgm:pt modelId="{DC6860DD-15CC-4234-AFDB-CC32FB63C432}" type="parTrans" cxnId="{E6DA70A5-F8F8-496D-BF8F-E5C25C4F4C9D}">
      <dgm:prSet/>
      <dgm:spPr/>
      <dgm:t>
        <a:bodyPr/>
        <a:lstStyle/>
        <a:p>
          <a:endParaRPr lang="en-US"/>
        </a:p>
      </dgm:t>
    </dgm:pt>
    <dgm:pt modelId="{51EB6CA2-C7D6-4146-ADCC-ED07496A6400}" type="sibTrans" cxnId="{E6DA70A5-F8F8-496D-BF8F-E5C25C4F4C9D}">
      <dgm:prSet/>
      <dgm:spPr/>
      <dgm:t>
        <a:bodyPr/>
        <a:lstStyle/>
        <a:p>
          <a:endParaRPr lang="en-US"/>
        </a:p>
      </dgm:t>
    </dgm:pt>
    <dgm:pt modelId="{8DDDF42B-6B7E-49F5-A761-7A5D666A4EA3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Operations expanded to Mumbai city</a:t>
          </a:r>
          <a:endParaRPr lang="en-US" dirty="0"/>
        </a:p>
      </dgm:t>
    </dgm:pt>
    <dgm:pt modelId="{628945F6-11B0-45A2-9587-4BAE9EA7B617}" type="parTrans" cxnId="{C73DB6D0-EA6F-4F1C-A4EF-D55B2BC02C73}">
      <dgm:prSet/>
      <dgm:spPr/>
      <dgm:t>
        <a:bodyPr/>
        <a:lstStyle/>
        <a:p>
          <a:endParaRPr lang="en-US"/>
        </a:p>
      </dgm:t>
    </dgm:pt>
    <dgm:pt modelId="{4C2D5C89-6875-4318-BC72-C5CB2EB24DFF}" type="sibTrans" cxnId="{C73DB6D0-EA6F-4F1C-A4EF-D55B2BC02C73}">
      <dgm:prSet/>
      <dgm:spPr/>
      <dgm:t>
        <a:bodyPr/>
        <a:lstStyle/>
        <a:p>
          <a:endParaRPr lang="en-US"/>
        </a:p>
      </dgm:t>
    </dgm:pt>
    <dgm:pt modelId="{08654EF4-B72F-49EC-A7C0-0787CED2107C}">
      <dgm:prSet/>
      <dgm:spPr/>
      <dgm:t>
        <a:bodyPr/>
        <a:lstStyle/>
        <a:p>
          <a:r>
            <a:rPr lang="en-US" dirty="0" err="1">
              <a:latin typeface="Calibri" pitchFamily="34" charset="0"/>
            </a:rPr>
            <a:t>Finalising</a:t>
          </a:r>
          <a:r>
            <a:rPr lang="en-US" dirty="0">
              <a:latin typeface="Calibri" pitchFamily="34" charset="0"/>
            </a:rPr>
            <a:t> Training Modules on Housing Finance and Facilitation </a:t>
          </a:r>
        </a:p>
      </dgm:t>
    </dgm:pt>
    <dgm:pt modelId="{1527BB6D-DC95-4294-8DC1-EA72D8143831}" type="parTrans" cxnId="{059A70A6-CEF5-48D2-AD93-73AD9F47E980}">
      <dgm:prSet/>
      <dgm:spPr/>
      <dgm:t>
        <a:bodyPr/>
        <a:lstStyle/>
        <a:p>
          <a:endParaRPr lang="en-US"/>
        </a:p>
      </dgm:t>
    </dgm:pt>
    <dgm:pt modelId="{146F1C62-942B-4C66-AA8A-0949EE5E3117}" type="sibTrans" cxnId="{059A70A6-CEF5-48D2-AD93-73AD9F47E980}">
      <dgm:prSet/>
      <dgm:spPr/>
      <dgm:t>
        <a:bodyPr/>
        <a:lstStyle/>
        <a:p>
          <a:endParaRPr lang="en-US"/>
        </a:p>
      </dgm:t>
    </dgm:pt>
    <dgm:pt modelId="{A9C0489B-AFD0-4BB2-B2FA-38FE0C015F0C}" type="pres">
      <dgm:prSet presAssocID="{312B5D07-ECD7-41DD-A7D0-56DE3026306D}" presName="Name0" presStyleCnt="0">
        <dgm:presLayoutVars>
          <dgm:dir/>
          <dgm:animLvl val="lvl"/>
          <dgm:resizeHandles val="exact"/>
        </dgm:presLayoutVars>
      </dgm:prSet>
      <dgm:spPr/>
    </dgm:pt>
    <dgm:pt modelId="{322DFCDF-CF48-40F4-B9D6-16CF2844541A}" type="pres">
      <dgm:prSet presAssocID="{117DB125-C1CF-4E56-9800-60DA22C42680}" presName="composite" presStyleCnt="0"/>
      <dgm:spPr/>
    </dgm:pt>
    <dgm:pt modelId="{DC679663-8229-425F-80D6-747303EBB9FE}" type="pres">
      <dgm:prSet presAssocID="{117DB125-C1CF-4E56-9800-60DA22C4268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3668534-C3DA-4559-9B02-73711C5AD879}" type="pres">
      <dgm:prSet presAssocID="{117DB125-C1CF-4E56-9800-60DA22C42680}" presName="desTx" presStyleLbl="alignAccFollowNode1" presStyleIdx="0" presStyleCnt="5">
        <dgm:presLayoutVars>
          <dgm:bulletEnabled val="1"/>
        </dgm:presLayoutVars>
      </dgm:prSet>
      <dgm:spPr/>
    </dgm:pt>
    <dgm:pt modelId="{8DBB7D50-14E8-4BF3-86F4-C36BACE2ED26}" type="pres">
      <dgm:prSet presAssocID="{61B13664-7BC3-47AC-A983-AF8CDE2EC5AA}" presName="space" presStyleCnt="0"/>
      <dgm:spPr/>
    </dgm:pt>
    <dgm:pt modelId="{77778B0A-036A-4813-85AE-E1A5572FCE33}" type="pres">
      <dgm:prSet presAssocID="{66523BDB-497C-4A18-ADBA-05801BE84136}" presName="composite" presStyleCnt="0"/>
      <dgm:spPr/>
    </dgm:pt>
    <dgm:pt modelId="{984CEEB0-153D-4BEF-A38D-6DD67596CE30}" type="pres">
      <dgm:prSet presAssocID="{66523BDB-497C-4A18-ADBA-05801BE8413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04B31D0A-C0AA-4E73-870A-512ED44D6F48}" type="pres">
      <dgm:prSet presAssocID="{66523BDB-497C-4A18-ADBA-05801BE84136}" presName="desTx" presStyleLbl="alignAccFollowNode1" presStyleIdx="1" presStyleCnt="5">
        <dgm:presLayoutVars>
          <dgm:bulletEnabled val="1"/>
        </dgm:presLayoutVars>
      </dgm:prSet>
      <dgm:spPr/>
    </dgm:pt>
    <dgm:pt modelId="{621F5E69-31FF-4954-89EA-1A41930132F5}" type="pres">
      <dgm:prSet presAssocID="{FF366B20-B6C7-4C2F-936D-95175F29AE52}" presName="space" presStyleCnt="0"/>
      <dgm:spPr/>
    </dgm:pt>
    <dgm:pt modelId="{50703CF4-9F39-4EDD-9820-0123C9D14590}" type="pres">
      <dgm:prSet presAssocID="{8C8FED2E-C9EC-4B43-BBDF-C1EBB98168ED}" presName="composite" presStyleCnt="0"/>
      <dgm:spPr/>
    </dgm:pt>
    <dgm:pt modelId="{5C75E053-AFCB-47C6-B6C8-BB111559EBDE}" type="pres">
      <dgm:prSet presAssocID="{8C8FED2E-C9EC-4B43-BBDF-C1EBB98168E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2749C479-C063-4330-B07F-6537309597F4}" type="pres">
      <dgm:prSet presAssocID="{8C8FED2E-C9EC-4B43-BBDF-C1EBB98168ED}" presName="desTx" presStyleLbl="alignAccFollowNode1" presStyleIdx="2" presStyleCnt="5">
        <dgm:presLayoutVars>
          <dgm:bulletEnabled val="1"/>
        </dgm:presLayoutVars>
      </dgm:prSet>
      <dgm:spPr/>
    </dgm:pt>
    <dgm:pt modelId="{7A787D5C-50AE-4AC5-BC18-A36D2B999372}" type="pres">
      <dgm:prSet presAssocID="{3418926F-5B0D-492B-808B-DAD843F77BB7}" presName="space" presStyleCnt="0"/>
      <dgm:spPr/>
    </dgm:pt>
    <dgm:pt modelId="{EA67D846-B2D3-4EC1-920E-872251FCE929}" type="pres">
      <dgm:prSet presAssocID="{2CE574A9-C04C-4AB4-8A4F-F09981ED2915}" presName="composite" presStyleCnt="0"/>
      <dgm:spPr/>
    </dgm:pt>
    <dgm:pt modelId="{A02EABCB-D585-48F1-B84D-26342A39D475}" type="pres">
      <dgm:prSet presAssocID="{2CE574A9-C04C-4AB4-8A4F-F09981ED291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31A335DE-4F67-40E2-9040-4EBD888E76D3}" type="pres">
      <dgm:prSet presAssocID="{2CE574A9-C04C-4AB4-8A4F-F09981ED2915}" presName="desTx" presStyleLbl="alignAccFollowNode1" presStyleIdx="3" presStyleCnt="5">
        <dgm:presLayoutVars>
          <dgm:bulletEnabled val="1"/>
        </dgm:presLayoutVars>
      </dgm:prSet>
      <dgm:spPr/>
    </dgm:pt>
    <dgm:pt modelId="{9CFBDBEA-B220-4DA3-BA07-BA043F5251BC}" type="pres">
      <dgm:prSet presAssocID="{99371564-564F-4A9A-8560-46A409E083E2}" presName="space" presStyleCnt="0"/>
      <dgm:spPr/>
    </dgm:pt>
    <dgm:pt modelId="{8569B502-6107-46C2-8715-9E7430F617A6}" type="pres">
      <dgm:prSet presAssocID="{734B9687-AE0E-4BC1-84EA-8A387165E5C1}" presName="composite" presStyleCnt="0"/>
      <dgm:spPr/>
    </dgm:pt>
    <dgm:pt modelId="{84B9065A-E4A0-48F2-8CC8-C7346C70E12B}" type="pres">
      <dgm:prSet presAssocID="{734B9687-AE0E-4BC1-84EA-8A387165E5C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BBDD449-4828-484F-B971-3104E8DE956F}" type="pres">
      <dgm:prSet presAssocID="{734B9687-AE0E-4BC1-84EA-8A387165E5C1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3ABEC95-7E3C-49C9-B4B0-728329045FC3}" type="presOf" srcId="{734B9687-AE0E-4BC1-84EA-8A387165E5C1}" destId="{84B9065A-E4A0-48F2-8CC8-C7346C70E12B}" srcOrd="0" destOrd="0" presId="urn:microsoft.com/office/officeart/2005/8/layout/hList1"/>
    <dgm:cxn modelId="{C73DB6D0-EA6F-4F1C-A4EF-D55B2BC02C73}" srcId="{734B9687-AE0E-4BC1-84EA-8A387165E5C1}" destId="{8DDDF42B-6B7E-49F5-A761-7A5D666A4EA3}" srcOrd="0" destOrd="0" parTransId="{628945F6-11B0-45A2-9587-4BAE9EA7B617}" sibTransId="{4C2D5C89-6875-4318-BC72-C5CB2EB24DFF}"/>
    <dgm:cxn modelId="{C44D5B18-BC32-4028-9FC6-FCC7DE9F2D4E}" srcId="{8C8FED2E-C9EC-4B43-BBDF-C1EBB98168ED}" destId="{D7FCAB17-B348-4C42-8F34-B4F131940BAA}" srcOrd="0" destOrd="0" parTransId="{06E0CF7E-3F84-4C97-A377-B7090364C229}" sibTransId="{E08333E1-F2AA-4C28-8405-1168D50B08EB}"/>
    <dgm:cxn modelId="{059A70A6-CEF5-48D2-AD93-73AD9F47E980}" srcId="{66523BDB-497C-4A18-ADBA-05801BE84136}" destId="{08654EF4-B72F-49EC-A7C0-0787CED2107C}" srcOrd="1" destOrd="0" parTransId="{1527BB6D-DC95-4294-8DC1-EA72D8143831}" sibTransId="{146F1C62-942B-4C66-AA8A-0949EE5E3117}"/>
    <dgm:cxn modelId="{86062E19-FF23-4666-97C5-8EBD403927FC}" type="presOf" srcId="{FF9EDCAB-11F0-47E6-91F7-6947D6A4F7AD}" destId="{04B31D0A-C0AA-4E73-870A-512ED44D6F48}" srcOrd="0" destOrd="0" presId="urn:microsoft.com/office/officeart/2005/8/layout/hList1"/>
    <dgm:cxn modelId="{CF5AB36E-DA0E-49D2-90CB-59A9800A7ADA}" srcId="{312B5D07-ECD7-41DD-A7D0-56DE3026306D}" destId="{66523BDB-497C-4A18-ADBA-05801BE84136}" srcOrd="1" destOrd="0" parTransId="{60D1674B-1D9E-4D55-8384-4C7E321A66C5}" sibTransId="{FF366B20-B6C7-4C2F-936D-95175F29AE52}"/>
    <dgm:cxn modelId="{E6DA70A5-F8F8-496D-BF8F-E5C25C4F4C9D}" srcId="{8C8FED2E-C9EC-4B43-BBDF-C1EBB98168ED}" destId="{8ABE0263-FDC3-4B93-8F8A-127B6A617353}" srcOrd="1" destOrd="0" parTransId="{DC6860DD-15CC-4234-AFDB-CC32FB63C432}" sibTransId="{51EB6CA2-C7D6-4146-ADCC-ED07496A6400}"/>
    <dgm:cxn modelId="{EA26C975-511E-4B4B-9B6F-9AFEA6756AD2}" type="presOf" srcId="{117DB125-C1CF-4E56-9800-60DA22C42680}" destId="{DC679663-8229-425F-80D6-747303EBB9FE}" srcOrd="0" destOrd="0" presId="urn:microsoft.com/office/officeart/2005/8/layout/hList1"/>
    <dgm:cxn modelId="{D35E7ECC-2F71-410C-9842-6D4FE99C48F4}" type="presOf" srcId="{2CE574A9-C04C-4AB4-8A4F-F09981ED2915}" destId="{A02EABCB-D585-48F1-B84D-26342A39D475}" srcOrd="0" destOrd="0" presId="urn:microsoft.com/office/officeart/2005/8/layout/hList1"/>
    <dgm:cxn modelId="{64098C73-8F69-4369-8C0D-38164DE72D3D}" type="presOf" srcId="{66523BDB-497C-4A18-ADBA-05801BE84136}" destId="{984CEEB0-153D-4BEF-A38D-6DD67596CE30}" srcOrd="0" destOrd="0" presId="urn:microsoft.com/office/officeart/2005/8/layout/hList1"/>
    <dgm:cxn modelId="{CDC6D32C-FCBE-4D63-8E52-C84A305ED9A9}" type="presOf" srcId="{D7FCAB17-B348-4C42-8F34-B4F131940BAA}" destId="{2749C479-C063-4330-B07F-6537309597F4}" srcOrd="0" destOrd="0" presId="urn:microsoft.com/office/officeart/2005/8/layout/hList1"/>
    <dgm:cxn modelId="{0DCF6566-54EF-43F0-B92E-BC2B06057E7B}" type="presOf" srcId="{8C8FED2E-C9EC-4B43-BBDF-C1EBB98168ED}" destId="{5C75E053-AFCB-47C6-B6C8-BB111559EBDE}" srcOrd="0" destOrd="0" presId="urn:microsoft.com/office/officeart/2005/8/layout/hList1"/>
    <dgm:cxn modelId="{C2AF9E1F-F8F5-4650-8358-015DF68ED62F}" srcId="{312B5D07-ECD7-41DD-A7D0-56DE3026306D}" destId="{8C8FED2E-C9EC-4B43-BBDF-C1EBB98168ED}" srcOrd="2" destOrd="0" parTransId="{F7B65878-4FF3-4D62-82E3-C79F8C054739}" sibTransId="{3418926F-5B0D-492B-808B-DAD843F77BB7}"/>
    <dgm:cxn modelId="{C1853AD1-6C7A-4C10-8448-F68BEDDAC41C}" type="presOf" srcId="{222DE3C0-EADA-4D1D-B779-6B7A6549218F}" destId="{31A335DE-4F67-40E2-9040-4EBD888E76D3}" srcOrd="0" destOrd="0" presId="urn:microsoft.com/office/officeart/2005/8/layout/hList1"/>
    <dgm:cxn modelId="{D093DFAE-9801-4B8B-80FE-6CB30166C19B}" type="presOf" srcId="{08654EF4-B72F-49EC-A7C0-0787CED2107C}" destId="{04B31D0A-C0AA-4E73-870A-512ED44D6F48}" srcOrd="0" destOrd="1" presId="urn:microsoft.com/office/officeart/2005/8/layout/hList1"/>
    <dgm:cxn modelId="{5FBA2C08-F37A-44A0-832E-51A8CE93F8D1}" type="presOf" srcId="{8DDDF42B-6B7E-49F5-A761-7A5D666A4EA3}" destId="{5BBDD449-4828-484F-B971-3104E8DE956F}" srcOrd="0" destOrd="0" presId="urn:microsoft.com/office/officeart/2005/8/layout/hList1"/>
    <dgm:cxn modelId="{FE946428-BB1D-4A01-93BA-64F0D47114C2}" srcId="{117DB125-C1CF-4E56-9800-60DA22C42680}" destId="{40764417-44AA-4A3A-A72A-B4E7B5BCE28D}" srcOrd="0" destOrd="0" parTransId="{8A37110E-2C9C-46AE-88CC-2F751AD8ACA7}" sibTransId="{773B924F-3375-483A-9FC0-7F76C49F85A6}"/>
    <dgm:cxn modelId="{98370B6B-EBF5-46E4-99C3-67CC12FDF532}" srcId="{312B5D07-ECD7-41DD-A7D0-56DE3026306D}" destId="{2CE574A9-C04C-4AB4-8A4F-F09981ED2915}" srcOrd="3" destOrd="0" parTransId="{8054756C-19B4-4413-A92B-9C658856BABB}" sibTransId="{99371564-564F-4A9A-8560-46A409E083E2}"/>
    <dgm:cxn modelId="{006F7AB3-F01D-4D3A-80CA-2CFAEB05F128}" type="presOf" srcId="{312B5D07-ECD7-41DD-A7D0-56DE3026306D}" destId="{A9C0489B-AFD0-4BB2-B2FA-38FE0C015F0C}" srcOrd="0" destOrd="0" presId="urn:microsoft.com/office/officeart/2005/8/layout/hList1"/>
    <dgm:cxn modelId="{4269502E-31AA-48E7-845A-D46DFE31305E}" srcId="{312B5D07-ECD7-41DD-A7D0-56DE3026306D}" destId="{734B9687-AE0E-4BC1-84EA-8A387165E5C1}" srcOrd="4" destOrd="0" parTransId="{50AF38AE-95E1-435E-9EDE-AC928D974028}" sibTransId="{6EF4A496-5B4E-4EB9-987A-482A3650E822}"/>
    <dgm:cxn modelId="{7BD9A0AB-621C-4EF0-AABD-E950F023E1EC}" type="presOf" srcId="{40764417-44AA-4A3A-A72A-B4E7B5BCE28D}" destId="{63668534-C3DA-4559-9B02-73711C5AD879}" srcOrd="0" destOrd="0" presId="urn:microsoft.com/office/officeart/2005/8/layout/hList1"/>
    <dgm:cxn modelId="{DECA4499-840E-474F-A523-DA991616004A}" srcId="{312B5D07-ECD7-41DD-A7D0-56DE3026306D}" destId="{117DB125-C1CF-4E56-9800-60DA22C42680}" srcOrd="0" destOrd="0" parTransId="{407D3192-16EC-400C-B78D-FCE2B3535316}" sibTransId="{61B13664-7BC3-47AC-A983-AF8CDE2EC5AA}"/>
    <dgm:cxn modelId="{46B22586-37A6-4F94-A44A-D3A2E655B7A0}" srcId="{2CE574A9-C04C-4AB4-8A4F-F09981ED2915}" destId="{222DE3C0-EADA-4D1D-B779-6B7A6549218F}" srcOrd="0" destOrd="0" parTransId="{08C2C602-42C5-45BC-86FE-EEBA7FAAD115}" sibTransId="{05DF9F3D-2294-4C20-AE83-F270FAA104D6}"/>
    <dgm:cxn modelId="{E466CA8E-AB37-4A42-ABA3-C4B05DC631BE}" type="presOf" srcId="{8ABE0263-FDC3-4B93-8F8A-127B6A617353}" destId="{2749C479-C063-4330-B07F-6537309597F4}" srcOrd="0" destOrd="1" presId="urn:microsoft.com/office/officeart/2005/8/layout/hList1"/>
    <dgm:cxn modelId="{20D2DFCD-DCFF-4717-A806-5FE3435B2354}" srcId="{66523BDB-497C-4A18-ADBA-05801BE84136}" destId="{FF9EDCAB-11F0-47E6-91F7-6947D6A4F7AD}" srcOrd="0" destOrd="0" parTransId="{DE22BA2A-5AA0-4867-9580-3CD293C686BF}" sibTransId="{CB2A29D8-9FFE-4972-B75E-59001AC840ED}"/>
    <dgm:cxn modelId="{D44B9F1F-7996-4123-ACE4-A136DF607F66}" type="presParOf" srcId="{A9C0489B-AFD0-4BB2-B2FA-38FE0C015F0C}" destId="{322DFCDF-CF48-40F4-B9D6-16CF2844541A}" srcOrd="0" destOrd="0" presId="urn:microsoft.com/office/officeart/2005/8/layout/hList1"/>
    <dgm:cxn modelId="{15F90BC5-FD10-49B4-B750-FA6A871A05A1}" type="presParOf" srcId="{322DFCDF-CF48-40F4-B9D6-16CF2844541A}" destId="{DC679663-8229-425F-80D6-747303EBB9FE}" srcOrd="0" destOrd="0" presId="urn:microsoft.com/office/officeart/2005/8/layout/hList1"/>
    <dgm:cxn modelId="{C7C9E4E7-0E8E-4A8B-AB77-0F40FC97E912}" type="presParOf" srcId="{322DFCDF-CF48-40F4-B9D6-16CF2844541A}" destId="{63668534-C3DA-4559-9B02-73711C5AD879}" srcOrd="1" destOrd="0" presId="urn:microsoft.com/office/officeart/2005/8/layout/hList1"/>
    <dgm:cxn modelId="{E095DAA9-1FFB-4248-B286-170A0488535F}" type="presParOf" srcId="{A9C0489B-AFD0-4BB2-B2FA-38FE0C015F0C}" destId="{8DBB7D50-14E8-4BF3-86F4-C36BACE2ED26}" srcOrd="1" destOrd="0" presId="urn:microsoft.com/office/officeart/2005/8/layout/hList1"/>
    <dgm:cxn modelId="{BAE80E35-C778-4B5F-B1BA-DF775D12F268}" type="presParOf" srcId="{A9C0489B-AFD0-4BB2-B2FA-38FE0C015F0C}" destId="{77778B0A-036A-4813-85AE-E1A5572FCE33}" srcOrd="2" destOrd="0" presId="urn:microsoft.com/office/officeart/2005/8/layout/hList1"/>
    <dgm:cxn modelId="{847AF021-98D3-405C-BD8A-BEC648DB5FB2}" type="presParOf" srcId="{77778B0A-036A-4813-85AE-E1A5572FCE33}" destId="{984CEEB0-153D-4BEF-A38D-6DD67596CE30}" srcOrd="0" destOrd="0" presId="urn:microsoft.com/office/officeart/2005/8/layout/hList1"/>
    <dgm:cxn modelId="{447104D3-9587-4BE8-AF72-CFFF11DFEA40}" type="presParOf" srcId="{77778B0A-036A-4813-85AE-E1A5572FCE33}" destId="{04B31D0A-C0AA-4E73-870A-512ED44D6F48}" srcOrd="1" destOrd="0" presId="urn:microsoft.com/office/officeart/2005/8/layout/hList1"/>
    <dgm:cxn modelId="{09647170-7B48-410D-9232-1E295B7316C4}" type="presParOf" srcId="{A9C0489B-AFD0-4BB2-B2FA-38FE0C015F0C}" destId="{621F5E69-31FF-4954-89EA-1A41930132F5}" srcOrd="3" destOrd="0" presId="urn:microsoft.com/office/officeart/2005/8/layout/hList1"/>
    <dgm:cxn modelId="{09654761-A770-4988-964A-991B65A5EB68}" type="presParOf" srcId="{A9C0489B-AFD0-4BB2-B2FA-38FE0C015F0C}" destId="{50703CF4-9F39-4EDD-9820-0123C9D14590}" srcOrd="4" destOrd="0" presId="urn:microsoft.com/office/officeart/2005/8/layout/hList1"/>
    <dgm:cxn modelId="{9A805BEA-4EB1-4B80-9C23-E92867161F7B}" type="presParOf" srcId="{50703CF4-9F39-4EDD-9820-0123C9D14590}" destId="{5C75E053-AFCB-47C6-B6C8-BB111559EBDE}" srcOrd="0" destOrd="0" presId="urn:microsoft.com/office/officeart/2005/8/layout/hList1"/>
    <dgm:cxn modelId="{0A9FC3B7-7C8A-4480-B281-CE1C2E1F6EB3}" type="presParOf" srcId="{50703CF4-9F39-4EDD-9820-0123C9D14590}" destId="{2749C479-C063-4330-B07F-6537309597F4}" srcOrd="1" destOrd="0" presId="urn:microsoft.com/office/officeart/2005/8/layout/hList1"/>
    <dgm:cxn modelId="{84699B88-087C-402E-B131-F05AABD114D6}" type="presParOf" srcId="{A9C0489B-AFD0-4BB2-B2FA-38FE0C015F0C}" destId="{7A787D5C-50AE-4AC5-BC18-A36D2B999372}" srcOrd="5" destOrd="0" presId="urn:microsoft.com/office/officeart/2005/8/layout/hList1"/>
    <dgm:cxn modelId="{CDF4EBB4-5F33-4328-B49A-16B229F63049}" type="presParOf" srcId="{A9C0489B-AFD0-4BB2-B2FA-38FE0C015F0C}" destId="{EA67D846-B2D3-4EC1-920E-872251FCE929}" srcOrd="6" destOrd="0" presId="urn:microsoft.com/office/officeart/2005/8/layout/hList1"/>
    <dgm:cxn modelId="{B49B642E-B804-4217-B8C3-B8EF51732C69}" type="presParOf" srcId="{EA67D846-B2D3-4EC1-920E-872251FCE929}" destId="{A02EABCB-D585-48F1-B84D-26342A39D475}" srcOrd="0" destOrd="0" presId="urn:microsoft.com/office/officeart/2005/8/layout/hList1"/>
    <dgm:cxn modelId="{87F29CDF-904E-4EED-B837-A649BA94B669}" type="presParOf" srcId="{EA67D846-B2D3-4EC1-920E-872251FCE929}" destId="{31A335DE-4F67-40E2-9040-4EBD888E76D3}" srcOrd="1" destOrd="0" presId="urn:microsoft.com/office/officeart/2005/8/layout/hList1"/>
    <dgm:cxn modelId="{9EBE56F2-132F-4872-8806-8731F2975A92}" type="presParOf" srcId="{A9C0489B-AFD0-4BB2-B2FA-38FE0C015F0C}" destId="{9CFBDBEA-B220-4DA3-BA07-BA043F5251BC}" srcOrd="7" destOrd="0" presId="urn:microsoft.com/office/officeart/2005/8/layout/hList1"/>
    <dgm:cxn modelId="{CBFDAC93-91FF-45C6-B9E8-98173D50A11B}" type="presParOf" srcId="{A9C0489B-AFD0-4BB2-B2FA-38FE0C015F0C}" destId="{8569B502-6107-46C2-8715-9E7430F617A6}" srcOrd="8" destOrd="0" presId="urn:microsoft.com/office/officeart/2005/8/layout/hList1"/>
    <dgm:cxn modelId="{191ABBD1-136D-4A9A-BF91-28FE78929140}" type="presParOf" srcId="{8569B502-6107-46C2-8715-9E7430F617A6}" destId="{84B9065A-E4A0-48F2-8CC8-C7346C70E12B}" srcOrd="0" destOrd="0" presId="urn:microsoft.com/office/officeart/2005/8/layout/hList1"/>
    <dgm:cxn modelId="{739A5300-477F-4035-8B47-2A3BE246F6E7}" type="presParOf" srcId="{8569B502-6107-46C2-8715-9E7430F617A6}" destId="{5BBDD449-4828-484F-B971-3104E8DE95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33574-AB9E-417B-9E25-527C73393EA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D9E17BFF-15D1-4820-A26D-3C7DA4F03202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Step 1</a:t>
          </a:r>
          <a:endParaRPr lang="en-IN" sz="1600" dirty="0">
            <a:latin typeface="Calibri" panose="020F0502020204030204" pitchFamily="34" charset="0"/>
          </a:endParaRPr>
        </a:p>
      </dgm:t>
    </dgm:pt>
    <dgm:pt modelId="{0987D1A7-6D2C-4781-B80B-E9F5E324FEF4}" type="parTrans" cxnId="{E76FEB55-0D66-49CE-B672-3F3CE0E0643F}">
      <dgm:prSet/>
      <dgm:spPr/>
      <dgm:t>
        <a:bodyPr/>
        <a:lstStyle/>
        <a:p>
          <a:endParaRPr lang="en-IN"/>
        </a:p>
      </dgm:t>
    </dgm:pt>
    <dgm:pt modelId="{1F941A5A-2B00-427F-9EC8-D887C01A8FD8}" type="sibTrans" cxnId="{E76FEB55-0D66-49CE-B672-3F3CE0E0643F}">
      <dgm:prSet/>
      <dgm:spPr/>
      <dgm:t>
        <a:bodyPr/>
        <a:lstStyle/>
        <a:p>
          <a:endParaRPr lang="en-IN"/>
        </a:p>
      </dgm:t>
    </dgm:pt>
    <dgm:pt modelId="{A9DEE151-CDA6-4774-AFDA-95397C9CE890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Customer becomes a member</a:t>
          </a:r>
          <a:endParaRPr lang="en-IN" sz="1600" dirty="0">
            <a:latin typeface="Calibri" panose="020F0502020204030204" pitchFamily="34" charset="0"/>
          </a:endParaRPr>
        </a:p>
      </dgm:t>
    </dgm:pt>
    <dgm:pt modelId="{1B16B2FD-E0C2-48B2-B0F5-EC8F4B57CB04}" type="parTrans" cxnId="{CE258F55-4F34-4133-B514-EF7E80C3C75C}">
      <dgm:prSet/>
      <dgm:spPr/>
      <dgm:t>
        <a:bodyPr/>
        <a:lstStyle/>
        <a:p>
          <a:endParaRPr lang="en-IN"/>
        </a:p>
      </dgm:t>
    </dgm:pt>
    <dgm:pt modelId="{11D9E8B6-D05D-463E-B409-AFBBB7440798}" type="sibTrans" cxnId="{CE258F55-4F34-4133-B514-EF7E80C3C75C}">
      <dgm:prSet/>
      <dgm:spPr/>
      <dgm:t>
        <a:bodyPr/>
        <a:lstStyle/>
        <a:p>
          <a:endParaRPr lang="en-IN"/>
        </a:p>
      </dgm:t>
    </dgm:pt>
    <dgm:pt modelId="{D5494129-9E9B-48FD-9DE0-4E441E27FAD5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Step 2</a:t>
          </a:r>
          <a:endParaRPr lang="en-IN" sz="1600" dirty="0">
            <a:latin typeface="Calibri" panose="020F0502020204030204" pitchFamily="34" charset="0"/>
          </a:endParaRPr>
        </a:p>
      </dgm:t>
    </dgm:pt>
    <dgm:pt modelId="{90B71D30-E46F-4842-B01B-DB5A1CB9405E}" type="parTrans" cxnId="{DE069ECA-806E-426D-8D69-0F7066A1E77A}">
      <dgm:prSet/>
      <dgm:spPr/>
      <dgm:t>
        <a:bodyPr/>
        <a:lstStyle/>
        <a:p>
          <a:endParaRPr lang="en-IN"/>
        </a:p>
      </dgm:t>
    </dgm:pt>
    <dgm:pt modelId="{0F6C98B6-D102-4407-B50A-DEE702FED7B3}" type="sibTrans" cxnId="{DE069ECA-806E-426D-8D69-0F7066A1E77A}">
      <dgm:prSet/>
      <dgm:spPr/>
      <dgm:t>
        <a:bodyPr/>
        <a:lstStyle/>
        <a:p>
          <a:endParaRPr lang="en-IN"/>
        </a:p>
      </dgm:t>
    </dgm:pt>
    <dgm:pt modelId="{E8F40B22-52FD-44C0-BD20-39E86E6572C8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Detailed survey of the customer </a:t>
          </a:r>
          <a:endParaRPr lang="en-IN" sz="1600" dirty="0">
            <a:latin typeface="Calibri" panose="020F0502020204030204" pitchFamily="34" charset="0"/>
          </a:endParaRPr>
        </a:p>
      </dgm:t>
    </dgm:pt>
    <dgm:pt modelId="{BC7D2DF9-8CA2-4ABD-9365-31A3ED6E0C69}" type="parTrans" cxnId="{959C11A4-F1ED-42DE-A561-4815A796D5C3}">
      <dgm:prSet/>
      <dgm:spPr/>
      <dgm:t>
        <a:bodyPr/>
        <a:lstStyle/>
        <a:p>
          <a:endParaRPr lang="en-IN"/>
        </a:p>
      </dgm:t>
    </dgm:pt>
    <dgm:pt modelId="{B8C8DF7A-F90B-42C6-96EE-862543EBC2E2}" type="sibTrans" cxnId="{959C11A4-F1ED-42DE-A561-4815A796D5C3}">
      <dgm:prSet/>
      <dgm:spPr/>
      <dgm:t>
        <a:bodyPr/>
        <a:lstStyle/>
        <a:p>
          <a:endParaRPr lang="en-IN"/>
        </a:p>
      </dgm:t>
    </dgm:pt>
    <dgm:pt modelId="{4A8D608D-CB19-49D6-8F14-3E495045053C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Step 3</a:t>
          </a:r>
          <a:endParaRPr lang="en-IN" sz="1600" dirty="0">
            <a:latin typeface="Calibri" panose="020F0502020204030204" pitchFamily="34" charset="0"/>
          </a:endParaRPr>
        </a:p>
      </dgm:t>
    </dgm:pt>
    <dgm:pt modelId="{03BED1E1-D43F-4A7B-BD66-389E4A0E0D0C}" type="parTrans" cxnId="{14A74C63-ECBA-47C1-97EE-D33D9B1C58AB}">
      <dgm:prSet/>
      <dgm:spPr/>
      <dgm:t>
        <a:bodyPr/>
        <a:lstStyle/>
        <a:p>
          <a:endParaRPr lang="en-IN"/>
        </a:p>
      </dgm:t>
    </dgm:pt>
    <dgm:pt modelId="{C5ABF7F2-8E75-4A89-93A6-2690163F9BA2}" type="sibTrans" cxnId="{14A74C63-ECBA-47C1-97EE-D33D9B1C58AB}">
      <dgm:prSet/>
      <dgm:spPr/>
      <dgm:t>
        <a:bodyPr/>
        <a:lstStyle/>
        <a:p>
          <a:endParaRPr lang="en-IN"/>
        </a:p>
      </dgm:t>
    </dgm:pt>
    <dgm:pt modelId="{C1A68F59-B8D4-4E25-B71F-4E07C08908EC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Address verification </a:t>
          </a:r>
          <a:endParaRPr lang="en-IN" sz="1600" dirty="0">
            <a:latin typeface="Calibri" panose="020F0502020204030204" pitchFamily="34" charset="0"/>
          </a:endParaRPr>
        </a:p>
      </dgm:t>
    </dgm:pt>
    <dgm:pt modelId="{CC2AF110-D26A-43F7-93E9-E83678BC84EF}" type="parTrans" cxnId="{52E321F8-CA27-43AF-9CD4-BE3B3954DEB9}">
      <dgm:prSet/>
      <dgm:spPr/>
      <dgm:t>
        <a:bodyPr/>
        <a:lstStyle/>
        <a:p>
          <a:endParaRPr lang="en-IN"/>
        </a:p>
      </dgm:t>
    </dgm:pt>
    <dgm:pt modelId="{CCC23853-022B-41E6-897E-26117B265053}" type="sibTrans" cxnId="{52E321F8-CA27-43AF-9CD4-BE3B3954DEB9}">
      <dgm:prSet/>
      <dgm:spPr/>
      <dgm:t>
        <a:bodyPr/>
        <a:lstStyle/>
        <a:p>
          <a:endParaRPr lang="en-IN"/>
        </a:p>
      </dgm:t>
    </dgm:pt>
    <dgm:pt modelId="{AB22A51E-09BC-436B-B832-C475E6153A97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Step 4</a:t>
          </a:r>
          <a:endParaRPr lang="en-IN" sz="1600" dirty="0">
            <a:latin typeface="Calibri" panose="020F0502020204030204" pitchFamily="34" charset="0"/>
          </a:endParaRPr>
        </a:p>
      </dgm:t>
    </dgm:pt>
    <dgm:pt modelId="{D586E1B2-DFAF-4496-BBD5-2D375A347D46}" type="parTrans" cxnId="{381D8B84-70DE-4412-A544-131DCC8BB52D}">
      <dgm:prSet/>
      <dgm:spPr/>
      <dgm:t>
        <a:bodyPr/>
        <a:lstStyle/>
        <a:p>
          <a:endParaRPr lang="en-IN"/>
        </a:p>
      </dgm:t>
    </dgm:pt>
    <dgm:pt modelId="{4207784E-4CC8-43BF-BE71-12717922AC83}" type="sibTrans" cxnId="{381D8B84-70DE-4412-A544-131DCC8BB52D}">
      <dgm:prSet/>
      <dgm:spPr/>
      <dgm:t>
        <a:bodyPr/>
        <a:lstStyle/>
        <a:p>
          <a:endParaRPr lang="en-IN"/>
        </a:p>
      </dgm:t>
    </dgm:pt>
    <dgm:pt modelId="{6375E6E9-6B70-4164-BA91-18729858F961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Guidance based on diagnostic report </a:t>
          </a:r>
          <a:endParaRPr lang="en-IN" sz="1600" dirty="0">
            <a:latin typeface="Calibri" panose="020F0502020204030204" pitchFamily="34" charset="0"/>
          </a:endParaRPr>
        </a:p>
      </dgm:t>
    </dgm:pt>
    <dgm:pt modelId="{180922D4-5CB9-4592-858C-89007595EB67}" type="parTrans" cxnId="{EA62D9A7-9DCE-43F4-B072-F53EE215A4B7}">
      <dgm:prSet/>
      <dgm:spPr/>
      <dgm:t>
        <a:bodyPr/>
        <a:lstStyle/>
        <a:p>
          <a:endParaRPr lang="en-IN"/>
        </a:p>
      </dgm:t>
    </dgm:pt>
    <dgm:pt modelId="{06820F63-CE2B-4535-9B20-E0546900B5DC}" type="sibTrans" cxnId="{EA62D9A7-9DCE-43F4-B072-F53EE215A4B7}">
      <dgm:prSet/>
      <dgm:spPr/>
      <dgm:t>
        <a:bodyPr/>
        <a:lstStyle/>
        <a:p>
          <a:endParaRPr lang="en-IN"/>
        </a:p>
      </dgm:t>
    </dgm:pt>
    <dgm:pt modelId="{4C41FCCB-51A7-4C0D-B110-DC01DEDA55E1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Step 5</a:t>
          </a:r>
          <a:endParaRPr lang="en-IN" sz="1600" dirty="0">
            <a:latin typeface="Calibri" panose="020F0502020204030204" pitchFamily="34" charset="0"/>
          </a:endParaRPr>
        </a:p>
      </dgm:t>
    </dgm:pt>
    <dgm:pt modelId="{EC9B8849-D5C5-4205-8DC3-74D40DC0C0F4}" type="parTrans" cxnId="{F78E1323-BDFC-4828-89D4-1C94BF24D89F}">
      <dgm:prSet/>
      <dgm:spPr/>
      <dgm:t>
        <a:bodyPr/>
        <a:lstStyle/>
        <a:p>
          <a:endParaRPr lang="en-IN"/>
        </a:p>
      </dgm:t>
    </dgm:pt>
    <dgm:pt modelId="{F0FCA57A-09F1-4C57-AB06-3A0F3B872978}" type="sibTrans" cxnId="{F78E1323-BDFC-4828-89D4-1C94BF24D89F}">
      <dgm:prSet/>
      <dgm:spPr/>
      <dgm:t>
        <a:bodyPr/>
        <a:lstStyle/>
        <a:p>
          <a:endParaRPr lang="en-IN"/>
        </a:p>
      </dgm:t>
    </dgm:pt>
    <dgm:pt modelId="{B88775CD-B2D1-43F9-9438-6BF96A1DB5EA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Connect to community development programs</a:t>
          </a:r>
          <a:endParaRPr lang="en-IN" sz="1600" dirty="0">
            <a:latin typeface="Calibri" panose="020F0502020204030204" pitchFamily="34" charset="0"/>
          </a:endParaRPr>
        </a:p>
      </dgm:t>
    </dgm:pt>
    <dgm:pt modelId="{C96E09E8-BC9A-4D6E-98B1-80472276C6F1}" type="parTrans" cxnId="{226B8014-04D8-4FE0-95BB-DFF3DD012AED}">
      <dgm:prSet/>
      <dgm:spPr/>
      <dgm:t>
        <a:bodyPr/>
        <a:lstStyle/>
        <a:p>
          <a:endParaRPr lang="en-IN"/>
        </a:p>
      </dgm:t>
    </dgm:pt>
    <dgm:pt modelId="{C203F981-ADAA-4A1D-85EC-D4C89A3D1176}" type="sibTrans" cxnId="{226B8014-04D8-4FE0-95BB-DFF3DD012AED}">
      <dgm:prSet/>
      <dgm:spPr/>
      <dgm:t>
        <a:bodyPr/>
        <a:lstStyle/>
        <a:p>
          <a:endParaRPr lang="en-IN"/>
        </a:p>
      </dgm:t>
    </dgm:pt>
    <dgm:pt modelId="{2FAADC34-6409-44AA-863E-8B538BB73B36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Verification of KYC</a:t>
          </a:r>
          <a:endParaRPr lang="en-IN" sz="1600" dirty="0">
            <a:latin typeface="Calibri" panose="020F0502020204030204" pitchFamily="34" charset="0"/>
          </a:endParaRPr>
        </a:p>
      </dgm:t>
    </dgm:pt>
    <dgm:pt modelId="{233F0A84-2835-46A9-9D6B-DE088EDECFD1}" type="parTrans" cxnId="{DE613DE6-7810-4805-9EB8-A02A670BA7DC}">
      <dgm:prSet/>
      <dgm:spPr/>
      <dgm:t>
        <a:bodyPr/>
        <a:lstStyle/>
        <a:p>
          <a:endParaRPr lang="en-IN"/>
        </a:p>
      </dgm:t>
    </dgm:pt>
    <dgm:pt modelId="{9E5FD88D-DFDC-45CD-8168-714FB5A60197}" type="sibTrans" cxnId="{DE613DE6-7810-4805-9EB8-A02A670BA7DC}">
      <dgm:prSet/>
      <dgm:spPr/>
      <dgm:t>
        <a:bodyPr/>
        <a:lstStyle/>
        <a:p>
          <a:endParaRPr lang="en-IN"/>
        </a:p>
      </dgm:t>
    </dgm:pt>
    <dgm:pt modelId="{79269CBB-9B1B-459E-BBBE-920AF48F3981}" type="pres">
      <dgm:prSet presAssocID="{22E33574-AB9E-417B-9E25-527C73393EA2}" presName="Name0" presStyleCnt="0">
        <dgm:presLayoutVars>
          <dgm:dir/>
          <dgm:animLvl val="lvl"/>
          <dgm:resizeHandles val="exact"/>
        </dgm:presLayoutVars>
      </dgm:prSet>
      <dgm:spPr/>
    </dgm:pt>
    <dgm:pt modelId="{90D54C06-2F13-4974-9BE6-38CAAAD032C2}" type="pres">
      <dgm:prSet presAssocID="{D9E17BFF-15D1-4820-A26D-3C7DA4F03202}" presName="linNode" presStyleCnt="0"/>
      <dgm:spPr/>
    </dgm:pt>
    <dgm:pt modelId="{7AC0779C-157C-4A88-809A-B8E5C9362561}" type="pres">
      <dgm:prSet presAssocID="{D9E17BFF-15D1-4820-A26D-3C7DA4F0320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1669D9B-B037-4EE1-BF12-A6186394CA90}" type="pres">
      <dgm:prSet presAssocID="{D9E17BFF-15D1-4820-A26D-3C7DA4F03202}" presName="descendantText" presStyleLbl="alignAccFollowNode1" presStyleIdx="0" presStyleCnt="5">
        <dgm:presLayoutVars>
          <dgm:bulletEnabled val="1"/>
        </dgm:presLayoutVars>
      </dgm:prSet>
      <dgm:spPr/>
    </dgm:pt>
    <dgm:pt modelId="{D9A84023-B966-4519-830A-55622724BD43}" type="pres">
      <dgm:prSet presAssocID="{1F941A5A-2B00-427F-9EC8-D887C01A8FD8}" presName="sp" presStyleCnt="0"/>
      <dgm:spPr/>
    </dgm:pt>
    <dgm:pt modelId="{91262956-2EA1-422C-A2BA-1DE34EFC1526}" type="pres">
      <dgm:prSet presAssocID="{D5494129-9E9B-48FD-9DE0-4E441E27FAD5}" presName="linNode" presStyleCnt="0"/>
      <dgm:spPr/>
    </dgm:pt>
    <dgm:pt modelId="{368E60BA-6D43-4DE5-B14E-3DD4DC12BC28}" type="pres">
      <dgm:prSet presAssocID="{D5494129-9E9B-48FD-9DE0-4E441E27FAD5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942DC7E-484D-4E8B-A1D8-8521AA8BAEBC}" type="pres">
      <dgm:prSet presAssocID="{D5494129-9E9B-48FD-9DE0-4E441E27FAD5}" presName="descendantText" presStyleLbl="alignAccFollowNode1" presStyleIdx="1" presStyleCnt="5">
        <dgm:presLayoutVars>
          <dgm:bulletEnabled val="1"/>
        </dgm:presLayoutVars>
      </dgm:prSet>
      <dgm:spPr/>
    </dgm:pt>
    <dgm:pt modelId="{012C1DD1-90F5-4BEB-95E3-73772E209E82}" type="pres">
      <dgm:prSet presAssocID="{0F6C98B6-D102-4407-B50A-DEE702FED7B3}" presName="sp" presStyleCnt="0"/>
      <dgm:spPr/>
    </dgm:pt>
    <dgm:pt modelId="{093B6247-3D7C-406A-812D-50A43A93B1F8}" type="pres">
      <dgm:prSet presAssocID="{4A8D608D-CB19-49D6-8F14-3E495045053C}" presName="linNode" presStyleCnt="0"/>
      <dgm:spPr/>
    </dgm:pt>
    <dgm:pt modelId="{5BD055B9-E0F8-4DD6-B440-FD66BA38B0B0}" type="pres">
      <dgm:prSet presAssocID="{4A8D608D-CB19-49D6-8F14-3E495045053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95213BD-DE43-4849-BAAB-8C0B299494D8}" type="pres">
      <dgm:prSet presAssocID="{4A8D608D-CB19-49D6-8F14-3E495045053C}" presName="descendantText" presStyleLbl="alignAccFollowNode1" presStyleIdx="2" presStyleCnt="5">
        <dgm:presLayoutVars>
          <dgm:bulletEnabled val="1"/>
        </dgm:presLayoutVars>
      </dgm:prSet>
      <dgm:spPr/>
    </dgm:pt>
    <dgm:pt modelId="{EFE833FE-A166-4DF6-87C7-084EE4D9950C}" type="pres">
      <dgm:prSet presAssocID="{C5ABF7F2-8E75-4A89-93A6-2690163F9BA2}" presName="sp" presStyleCnt="0"/>
      <dgm:spPr/>
    </dgm:pt>
    <dgm:pt modelId="{9C3595A6-61C1-43E4-AAA6-417D8C2613D8}" type="pres">
      <dgm:prSet presAssocID="{AB22A51E-09BC-436B-B832-C475E6153A97}" presName="linNode" presStyleCnt="0"/>
      <dgm:spPr/>
    </dgm:pt>
    <dgm:pt modelId="{03A1F634-4872-4EBB-A6A1-A45A38C7FF6F}" type="pres">
      <dgm:prSet presAssocID="{AB22A51E-09BC-436B-B832-C475E6153A9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E27B7BED-3BB3-4757-B460-BD6E319C69A5}" type="pres">
      <dgm:prSet presAssocID="{AB22A51E-09BC-436B-B832-C475E6153A97}" presName="descendantText" presStyleLbl="alignAccFollowNode1" presStyleIdx="3" presStyleCnt="5">
        <dgm:presLayoutVars>
          <dgm:bulletEnabled val="1"/>
        </dgm:presLayoutVars>
      </dgm:prSet>
      <dgm:spPr/>
    </dgm:pt>
    <dgm:pt modelId="{D1996FCD-28C1-4241-988E-D53E4D1BAA86}" type="pres">
      <dgm:prSet presAssocID="{4207784E-4CC8-43BF-BE71-12717922AC83}" presName="sp" presStyleCnt="0"/>
      <dgm:spPr/>
    </dgm:pt>
    <dgm:pt modelId="{B6452F64-C122-4333-8B56-9A32F1F0BE93}" type="pres">
      <dgm:prSet presAssocID="{4C41FCCB-51A7-4C0D-B110-DC01DEDA55E1}" presName="linNode" presStyleCnt="0"/>
      <dgm:spPr/>
    </dgm:pt>
    <dgm:pt modelId="{F7332E9E-D133-4EDF-B50F-8A655E7D18E0}" type="pres">
      <dgm:prSet presAssocID="{4C41FCCB-51A7-4C0D-B110-DC01DEDA55E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D83D3A0-ADCD-4E14-949B-9CBC2D7450D0}" type="pres">
      <dgm:prSet presAssocID="{4C41FCCB-51A7-4C0D-B110-DC01DEDA55E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9857018-0459-4B90-BAE2-DFE126D65C9D}" type="presOf" srcId="{22E33574-AB9E-417B-9E25-527C73393EA2}" destId="{79269CBB-9B1B-459E-BBBE-920AF48F3981}" srcOrd="0" destOrd="0" presId="urn:microsoft.com/office/officeart/2005/8/layout/vList5"/>
    <dgm:cxn modelId="{93FB2CDB-4459-4CE7-A1C5-DC900B9A8A3B}" type="presOf" srcId="{AB22A51E-09BC-436B-B832-C475E6153A97}" destId="{03A1F634-4872-4EBB-A6A1-A45A38C7FF6F}" srcOrd="0" destOrd="0" presId="urn:microsoft.com/office/officeart/2005/8/layout/vList5"/>
    <dgm:cxn modelId="{52E321F8-CA27-43AF-9CD4-BE3B3954DEB9}" srcId="{4A8D608D-CB19-49D6-8F14-3E495045053C}" destId="{C1A68F59-B8D4-4E25-B71F-4E07C08908EC}" srcOrd="0" destOrd="0" parTransId="{CC2AF110-D26A-43F7-93E9-E83678BC84EF}" sibTransId="{CCC23853-022B-41E6-897E-26117B265053}"/>
    <dgm:cxn modelId="{59B515F9-FD26-4729-8217-EFC01F411D1E}" type="presOf" srcId="{C1A68F59-B8D4-4E25-B71F-4E07C08908EC}" destId="{A95213BD-DE43-4849-BAAB-8C0B299494D8}" srcOrd="0" destOrd="0" presId="urn:microsoft.com/office/officeart/2005/8/layout/vList5"/>
    <dgm:cxn modelId="{226B8014-04D8-4FE0-95BB-DFF3DD012AED}" srcId="{4C41FCCB-51A7-4C0D-B110-DC01DEDA55E1}" destId="{B88775CD-B2D1-43F9-9438-6BF96A1DB5EA}" srcOrd="0" destOrd="0" parTransId="{C96E09E8-BC9A-4D6E-98B1-80472276C6F1}" sibTransId="{C203F981-ADAA-4A1D-85EC-D4C89A3D1176}"/>
    <dgm:cxn modelId="{70B0B8B4-4909-49C8-84DD-B34FF4FF6DF5}" type="presOf" srcId="{B88775CD-B2D1-43F9-9438-6BF96A1DB5EA}" destId="{FD83D3A0-ADCD-4E14-949B-9CBC2D7450D0}" srcOrd="0" destOrd="0" presId="urn:microsoft.com/office/officeart/2005/8/layout/vList5"/>
    <dgm:cxn modelId="{F78E1323-BDFC-4828-89D4-1C94BF24D89F}" srcId="{22E33574-AB9E-417B-9E25-527C73393EA2}" destId="{4C41FCCB-51A7-4C0D-B110-DC01DEDA55E1}" srcOrd="4" destOrd="0" parTransId="{EC9B8849-D5C5-4205-8DC3-74D40DC0C0F4}" sibTransId="{F0FCA57A-09F1-4C57-AB06-3A0F3B872978}"/>
    <dgm:cxn modelId="{DE613DE6-7810-4805-9EB8-A02A670BA7DC}" srcId="{4A8D608D-CB19-49D6-8F14-3E495045053C}" destId="{2FAADC34-6409-44AA-863E-8B538BB73B36}" srcOrd="1" destOrd="0" parTransId="{233F0A84-2835-46A9-9D6B-DE088EDECFD1}" sibTransId="{9E5FD88D-DFDC-45CD-8168-714FB5A60197}"/>
    <dgm:cxn modelId="{7FAF2D1D-0A28-47DF-9F32-8F95C065BEB5}" type="presOf" srcId="{A9DEE151-CDA6-4774-AFDA-95397C9CE890}" destId="{E1669D9B-B037-4EE1-BF12-A6186394CA90}" srcOrd="0" destOrd="0" presId="urn:microsoft.com/office/officeart/2005/8/layout/vList5"/>
    <dgm:cxn modelId="{EA62D9A7-9DCE-43F4-B072-F53EE215A4B7}" srcId="{AB22A51E-09BC-436B-B832-C475E6153A97}" destId="{6375E6E9-6B70-4164-BA91-18729858F961}" srcOrd="0" destOrd="0" parTransId="{180922D4-5CB9-4592-858C-89007595EB67}" sibTransId="{06820F63-CE2B-4535-9B20-E0546900B5DC}"/>
    <dgm:cxn modelId="{0063F315-E653-4E7D-8236-DFA27ECEC6DE}" type="presOf" srcId="{4A8D608D-CB19-49D6-8F14-3E495045053C}" destId="{5BD055B9-E0F8-4DD6-B440-FD66BA38B0B0}" srcOrd="0" destOrd="0" presId="urn:microsoft.com/office/officeart/2005/8/layout/vList5"/>
    <dgm:cxn modelId="{E76FEB55-0D66-49CE-B672-3F3CE0E0643F}" srcId="{22E33574-AB9E-417B-9E25-527C73393EA2}" destId="{D9E17BFF-15D1-4820-A26D-3C7DA4F03202}" srcOrd="0" destOrd="0" parTransId="{0987D1A7-6D2C-4781-B80B-E9F5E324FEF4}" sibTransId="{1F941A5A-2B00-427F-9EC8-D887C01A8FD8}"/>
    <dgm:cxn modelId="{0432930F-BCDB-4A67-A554-A60A98CD3F5C}" type="presOf" srcId="{D9E17BFF-15D1-4820-A26D-3C7DA4F03202}" destId="{7AC0779C-157C-4A88-809A-B8E5C9362561}" srcOrd="0" destOrd="0" presId="urn:microsoft.com/office/officeart/2005/8/layout/vList5"/>
    <dgm:cxn modelId="{CE258F55-4F34-4133-B514-EF7E80C3C75C}" srcId="{D9E17BFF-15D1-4820-A26D-3C7DA4F03202}" destId="{A9DEE151-CDA6-4774-AFDA-95397C9CE890}" srcOrd="0" destOrd="0" parTransId="{1B16B2FD-E0C2-48B2-B0F5-EC8F4B57CB04}" sibTransId="{11D9E8B6-D05D-463E-B409-AFBBB7440798}"/>
    <dgm:cxn modelId="{94AC98B0-5BF2-401E-9669-69682902F0ED}" type="presOf" srcId="{4C41FCCB-51A7-4C0D-B110-DC01DEDA55E1}" destId="{F7332E9E-D133-4EDF-B50F-8A655E7D18E0}" srcOrd="0" destOrd="0" presId="urn:microsoft.com/office/officeart/2005/8/layout/vList5"/>
    <dgm:cxn modelId="{DB2BC18A-9598-4B51-84EF-FF760AB83793}" type="presOf" srcId="{2FAADC34-6409-44AA-863E-8B538BB73B36}" destId="{A95213BD-DE43-4849-BAAB-8C0B299494D8}" srcOrd="0" destOrd="1" presId="urn:microsoft.com/office/officeart/2005/8/layout/vList5"/>
    <dgm:cxn modelId="{EC85D0CA-3543-421D-B1AC-D9CC6E113C90}" type="presOf" srcId="{D5494129-9E9B-48FD-9DE0-4E441E27FAD5}" destId="{368E60BA-6D43-4DE5-B14E-3DD4DC12BC28}" srcOrd="0" destOrd="0" presId="urn:microsoft.com/office/officeart/2005/8/layout/vList5"/>
    <dgm:cxn modelId="{5D895501-A32D-40C0-AAB2-EC446CBA9BAD}" type="presOf" srcId="{6375E6E9-6B70-4164-BA91-18729858F961}" destId="{E27B7BED-3BB3-4757-B460-BD6E319C69A5}" srcOrd="0" destOrd="0" presId="urn:microsoft.com/office/officeart/2005/8/layout/vList5"/>
    <dgm:cxn modelId="{14A74C63-ECBA-47C1-97EE-D33D9B1C58AB}" srcId="{22E33574-AB9E-417B-9E25-527C73393EA2}" destId="{4A8D608D-CB19-49D6-8F14-3E495045053C}" srcOrd="2" destOrd="0" parTransId="{03BED1E1-D43F-4A7B-BD66-389E4A0E0D0C}" sibTransId="{C5ABF7F2-8E75-4A89-93A6-2690163F9BA2}"/>
    <dgm:cxn modelId="{DE069ECA-806E-426D-8D69-0F7066A1E77A}" srcId="{22E33574-AB9E-417B-9E25-527C73393EA2}" destId="{D5494129-9E9B-48FD-9DE0-4E441E27FAD5}" srcOrd="1" destOrd="0" parTransId="{90B71D30-E46F-4842-B01B-DB5A1CB9405E}" sibTransId="{0F6C98B6-D102-4407-B50A-DEE702FED7B3}"/>
    <dgm:cxn modelId="{0DC69C57-9B2A-4EF4-A2FC-2604E0D2EDBB}" type="presOf" srcId="{E8F40B22-52FD-44C0-BD20-39E86E6572C8}" destId="{C942DC7E-484D-4E8B-A1D8-8521AA8BAEBC}" srcOrd="0" destOrd="0" presId="urn:microsoft.com/office/officeart/2005/8/layout/vList5"/>
    <dgm:cxn modelId="{959C11A4-F1ED-42DE-A561-4815A796D5C3}" srcId="{D5494129-9E9B-48FD-9DE0-4E441E27FAD5}" destId="{E8F40B22-52FD-44C0-BD20-39E86E6572C8}" srcOrd="0" destOrd="0" parTransId="{BC7D2DF9-8CA2-4ABD-9365-31A3ED6E0C69}" sibTransId="{B8C8DF7A-F90B-42C6-96EE-862543EBC2E2}"/>
    <dgm:cxn modelId="{381D8B84-70DE-4412-A544-131DCC8BB52D}" srcId="{22E33574-AB9E-417B-9E25-527C73393EA2}" destId="{AB22A51E-09BC-436B-B832-C475E6153A97}" srcOrd="3" destOrd="0" parTransId="{D586E1B2-DFAF-4496-BBD5-2D375A347D46}" sibTransId="{4207784E-4CC8-43BF-BE71-12717922AC83}"/>
    <dgm:cxn modelId="{05545342-4D51-4A2D-8E6A-2C52B3A5C656}" type="presParOf" srcId="{79269CBB-9B1B-459E-BBBE-920AF48F3981}" destId="{90D54C06-2F13-4974-9BE6-38CAAAD032C2}" srcOrd="0" destOrd="0" presId="urn:microsoft.com/office/officeart/2005/8/layout/vList5"/>
    <dgm:cxn modelId="{E50098A0-76EC-4DE7-83AB-6B247C0C29AD}" type="presParOf" srcId="{90D54C06-2F13-4974-9BE6-38CAAAD032C2}" destId="{7AC0779C-157C-4A88-809A-B8E5C9362561}" srcOrd="0" destOrd="0" presId="urn:microsoft.com/office/officeart/2005/8/layout/vList5"/>
    <dgm:cxn modelId="{389D332F-D50F-49FB-9F1F-1B4D5252B437}" type="presParOf" srcId="{90D54C06-2F13-4974-9BE6-38CAAAD032C2}" destId="{E1669D9B-B037-4EE1-BF12-A6186394CA90}" srcOrd="1" destOrd="0" presId="urn:microsoft.com/office/officeart/2005/8/layout/vList5"/>
    <dgm:cxn modelId="{4FD3D992-0470-4692-B803-0138D22D5B35}" type="presParOf" srcId="{79269CBB-9B1B-459E-BBBE-920AF48F3981}" destId="{D9A84023-B966-4519-830A-55622724BD43}" srcOrd="1" destOrd="0" presId="urn:microsoft.com/office/officeart/2005/8/layout/vList5"/>
    <dgm:cxn modelId="{9985036D-11AD-4A4D-B049-468C73C5FE13}" type="presParOf" srcId="{79269CBB-9B1B-459E-BBBE-920AF48F3981}" destId="{91262956-2EA1-422C-A2BA-1DE34EFC1526}" srcOrd="2" destOrd="0" presId="urn:microsoft.com/office/officeart/2005/8/layout/vList5"/>
    <dgm:cxn modelId="{52FB2935-824D-4BEC-9B54-D5E75F894E4B}" type="presParOf" srcId="{91262956-2EA1-422C-A2BA-1DE34EFC1526}" destId="{368E60BA-6D43-4DE5-B14E-3DD4DC12BC28}" srcOrd="0" destOrd="0" presId="urn:microsoft.com/office/officeart/2005/8/layout/vList5"/>
    <dgm:cxn modelId="{2D614994-C631-4D53-AEC5-8243542CA4E9}" type="presParOf" srcId="{91262956-2EA1-422C-A2BA-1DE34EFC1526}" destId="{C942DC7E-484D-4E8B-A1D8-8521AA8BAEBC}" srcOrd="1" destOrd="0" presId="urn:microsoft.com/office/officeart/2005/8/layout/vList5"/>
    <dgm:cxn modelId="{BBD41605-F274-4A48-8A1E-CE709DF4010F}" type="presParOf" srcId="{79269CBB-9B1B-459E-BBBE-920AF48F3981}" destId="{012C1DD1-90F5-4BEB-95E3-73772E209E82}" srcOrd="3" destOrd="0" presId="urn:microsoft.com/office/officeart/2005/8/layout/vList5"/>
    <dgm:cxn modelId="{08AEB3BF-2C8C-41A8-9FED-8B197333EC12}" type="presParOf" srcId="{79269CBB-9B1B-459E-BBBE-920AF48F3981}" destId="{093B6247-3D7C-406A-812D-50A43A93B1F8}" srcOrd="4" destOrd="0" presId="urn:microsoft.com/office/officeart/2005/8/layout/vList5"/>
    <dgm:cxn modelId="{A5376657-DD87-4F06-8802-FA6E3BDA017A}" type="presParOf" srcId="{093B6247-3D7C-406A-812D-50A43A93B1F8}" destId="{5BD055B9-E0F8-4DD6-B440-FD66BA38B0B0}" srcOrd="0" destOrd="0" presId="urn:microsoft.com/office/officeart/2005/8/layout/vList5"/>
    <dgm:cxn modelId="{1CA6C2EF-0ECB-4CEB-872B-D389C60749D3}" type="presParOf" srcId="{093B6247-3D7C-406A-812D-50A43A93B1F8}" destId="{A95213BD-DE43-4849-BAAB-8C0B299494D8}" srcOrd="1" destOrd="0" presId="urn:microsoft.com/office/officeart/2005/8/layout/vList5"/>
    <dgm:cxn modelId="{0A2A8CDF-65D9-49C8-BDB9-E6FCB28E09E0}" type="presParOf" srcId="{79269CBB-9B1B-459E-BBBE-920AF48F3981}" destId="{EFE833FE-A166-4DF6-87C7-084EE4D9950C}" srcOrd="5" destOrd="0" presId="urn:microsoft.com/office/officeart/2005/8/layout/vList5"/>
    <dgm:cxn modelId="{6BBC92B5-A79B-418B-A797-9DA48141D72D}" type="presParOf" srcId="{79269CBB-9B1B-459E-BBBE-920AF48F3981}" destId="{9C3595A6-61C1-43E4-AAA6-417D8C2613D8}" srcOrd="6" destOrd="0" presId="urn:microsoft.com/office/officeart/2005/8/layout/vList5"/>
    <dgm:cxn modelId="{54952BB6-73CC-469E-9334-9B1105CD77EC}" type="presParOf" srcId="{9C3595A6-61C1-43E4-AAA6-417D8C2613D8}" destId="{03A1F634-4872-4EBB-A6A1-A45A38C7FF6F}" srcOrd="0" destOrd="0" presId="urn:microsoft.com/office/officeart/2005/8/layout/vList5"/>
    <dgm:cxn modelId="{038C1DE1-FE98-4E8F-8115-7F6BE7A11FA9}" type="presParOf" srcId="{9C3595A6-61C1-43E4-AAA6-417D8C2613D8}" destId="{E27B7BED-3BB3-4757-B460-BD6E319C69A5}" srcOrd="1" destOrd="0" presId="urn:microsoft.com/office/officeart/2005/8/layout/vList5"/>
    <dgm:cxn modelId="{A76132B8-ECB8-41A1-A12D-0AF5AA35203D}" type="presParOf" srcId="{79269CBB-9B1B-459E-BBBE-920AF48F3981}" destId="{D1996FCD-28C1-4241-988E-D53E4D1BAA86}" srcOrd="7" destOrd="0" presId="urn:microsoft.com/office/officeart/2005/8/layout/vList5"/>
    <dgm:cxn modelId="{0CF82EF5-1D71-4C90-8940-6480F7580AD3}" type="presParOf" srcId="{79269CBB-9B1B-459E-BBBE-920AF48F3981}" destId="{B6452F64-C122-4333-8B56-9A32F1F0BE93}" srcOrd="8" destOrd="0" presId="urn:microsoft.com/office/officeart/2005/8/layout/vList5"/>
    <dgm:cxn modelId="{0402AEE4-54A6-4064-8C61-F19E593E37DE}" type="presParOf" srcId="{B6452F64-C122-4333-8B56-9A32F1F0BE93}" destId="{F7332E9E-D133-4EDF-B50F-8A655E7D18E0}" srcOrd="0" destOrd="0" presId="urn:microsoft.com/office/officeart/2005/8/layout/vList5"/>
    <dgm:cxn modelId="{4EF7A572-A642-43D9-80DF-D059CBEDAF4C}" type="presParOf" srcId="{B6452F64-C122-4333-8B56-9A32F1F0BE93}" destId="{FD83D3A0-ADCD-4E14-949B-9CBC2D7450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33574-AB9E-417B-9E25-527C73393EA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9E17BFF-15D1-4820-A26D-3C7DA4F03202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</a:rPr>
            <a:t>Step 6</a:t>
          </a:r>
          <a:endParaRPr lang="en-IN" sz="1400" dirty="0">
            <a:latin typeface="Calibri" panose="020F0502020204030204" pitchFamily="34" charset="0"/>
          </a:endParaRPr>
        </a:p>
      </dgm:t>
    </dgm:pt>
    <dgm:pt modelId="{0987D1A7-6D2C-4781-B80B-E9F5E324FEF4}" type="parTrans" cxnId="{E76FEB55-0D66-49CE-B672-3F3CE0E0643F}">
      <dgm:prSet/>
      <dgm:spPr/>
      <dgm:t>
        <a:bodyPr/>
        <a:lstStyle/>
        <a:p>
          <a:endParaRPr lang="en-IN"/>
        </a:p>
      </dgm:t>
    </dgm:pt>
    <dgm:pt modelId="{1F941A5A-2B00-427F-9EC8-D887C01A8FD8}" type="sibTrans" cxnId="{E76FEB55-0D66-49CE-B672-3F3CE0E0643F}">
      <dgm:prSet/>
      <dgm:spPr/>
      <dgm:t>
        <a:bodyPr/>
        <a:lstStyle/>
        <a:p>
          <a:endParaRPr lang="en-IN"/>
        </a:p>
      </dgm:t>
    </dgm:pt>
    <dgm:pt modelId="{A9DEE151-CDA6-4774-AFDA-95397C9CE890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Selection of home/ Site Visits</a:t>
          </a:r>
          <a:endParaRPr lang="en-IN" sz="1600" dirty="0">
            <a:latin typeface="Calibri" panose="020F0502020204030204" pitchFamily="34" charset="0"/>
          </a:endParaRPr>
        </a:p>
      </dgm:t>
    </dgm:pt>
    <dgm:pt modelId="{1B16B2FD-E0C2-48B2-B0F5-EC8F4B57CB04}" type="parTrans" cxnId="{CE258F55-4F34-4133-B514-EF7E80C3C75C}">
      <dgm:prSet/>
      <dgm:spPr/>
      <dgm:t>
        <a:bodyPr/>
        <a:lstStyle/>
        <a:p>
          <a:endParaRPr lang="en-IN"/>
        </a:p>
      </dgm:t>
    </dgm:pt>
    <dgm:pt modelId="{11D9E8B6-D05D-463E-B409-AFBBB7440798}" type="sibTrans" cxnId="{CE258F55-4F34-4133-B514-EF7E80C3C75C}">
      <dgm:prSet/>
      <dgm:spPr/>
      <dgm:t>
        <a:bodyPr/>
        <a:lstStyle/>
        <a:p>
          <a:endParaRPr lang="en-IN"/>
        </a:p>
      </dgm:t>
    </dgm:pt>
    <dgm:pt modelId="{D5494129-9E9B-48FD-9DE0-4E441E27FAD5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</a:rPr>
            <a:t>Step 8</a:t>
          </a:r>
          <a:endParaRPr lang="en-IN" sz="1400" dirty="0">
            <a:latin typeface="Calibri" panose="020F0502020204030204" pitchFamily="34" charset="0"/>
          </a:endParaRPr>
        </a:p>
      </dgm:t>
    </dgm:pt>
    <dgm:pt modelId="{90B71D30-E46F-4842-B01B-DB5A1CB9405E}" type="parTrans" cxnId="{DE069ECA-806E-426D-8D69-0F7066A1E77A}">
      <dgm:prSet/>
      <dgm:spPr/>
      <dgm:t>
        <a:bodyPr/>
        <a:lstStyle/>
        <a:p>
          <a:endParaRPr lang="en-IN"/>
        </a:p>
      </dgm:t>
    </dgm:pt>
    <dgm:pt modelId="{0F6C98B6-D102-4407-B50A-DEE702FED7B3}" type="sibTrans" cxnId="{DE069ECA-806E-426D-8D69-0F7066A1E77A}">
      <dgm:prSet/>
      <dgm:spPr/>
      <dgm:t>
        <a:bodyPr/>
        <a:lstStyle/>
        <a:p>
          <a:endParaRPr lang="en-IN"/>
        </a:p>
      </dgm:t>
    </dgm:pt>
    <dgm:pt modelId="{E8F40B22-52FD-44C0-BD20-39E86E6572C8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Application for loan</a:t>
          </a:r>
          <a:endParaRPr lang="en-IN" sz="1600" dirty="0">
            <a:latin typeface="Calibri" panose="020F0502020204030204" pitchFamily="34" charset="0"/>
          </a:endParaRPr>
        </a:p>
      </dgm:t>
    </dgm:pt>
    <dgm:pt modelId="{BC7D2DF9-8CA2-4ABD-9365-31A3ED6E0C69}" type="parTrans" cxnId="{959C11A4-F1ED-42DE-A561-4815A796D5C3}">
      <dgm:prSet/>
      <dgm:spPr/>
      <dgm:t>
        <a:bodyPr/>
        <a:lstStyle/>
        <a:p>
          <a:endParaRPr lang="en-IN"/>
        </a:p>
      </dgm:t>
    </dgm:pt>
    <dgm:pt modelId="{B8C8DF7A-F90B-42C6-96EE-862543EBC2E2}" type="sibTrans" cxnId="{959C11A4-F1ED-42DE-A561-4815A796D5C3}">
      <dgm:prSet/>
      <dgm:spPr/>
      <dgm:t>
        <a:bodyPr/>
        <a:lstStyle/>
        <a:p>
          <a:endParaRPr lang="en-IN"/>
        </a:p>
      </dgm:t>
    </dgm:pt>
    <dgm:pt modelId="{4A8D608D-CB19-49D6-8F14-3E495045053C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</a:rPr>
            <a:t>Step 9</a:t>
          </a:r>
          <a:endParaRPr lang="en-IN" sz="1400" dirty="0">
            <a:latin typeface="Calibri" panose="020F0502020204030204" pitchFamily="34" charset="0"/>
          </a:endParaRPr>
        </a:p>
      </dgm:t>
    </dgm:pt>
    <dgm:pt modelId="{03BED1E1-D43F-4A7B-BD66-389E4A0E0D0C}" type="parTrans" cxnId="{14A74C63-ECBA-47C1-97EE-D33D9B1C58AB}">
      <dgm:prSet/>
      <dgm:spPr/>
      <dgm:t>
        <a:bodyPr/>
        <a:lstStyle/>
        <a:p>
          <a:endParaRPr lang="en-IN"/>
        </a:p>
      </dgm:t>
    </dgm:pt>
    <dgm:pt modelId="{C5ABF7F2-8E75-4A89-93A6-2690163F9BA2}" type="sibTrans" cxnId="{14A74C63-ECBA-47C1-97EE-D33D9B1C58AB}">
      <dgm:prSet/>
      <dgm:spPr/>
      <dgm:t>
        <a:bodyPr/>
        <a:lstStyle/>
        <a:p>
          <a:endParaRPr lang="en-IN"/>
        </a:p>
      </dgm:t>
    </dgm:pt>
    <dgm:pt modelId="{C1A68F59-B8D4-4E25-B71F-4E07C08908EC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Loan process &amp; disbursement</a:t>
          </a:r>
          <a:endParaRPr lang="en-IN" sz="1600" dirty="0">
            <a:latin typeface="Calibri" panose="020F0502020204030204" pitchFamily="34" charset="0"/>
          </a:endParaRPr>
        </a:p>
      </dgm:t>
    </dgm:pt>
    <dgm:pt modelId="{CC2AF110-D26A-43F7-93E9-E83678BC84EF}" type="parTrans" cxnId="{52E321F8-CA27-43AF-9CD4-BE3B3954DEB9}">
      <dgm:prSet/>
      <dgm:spPr/>
      <dgm:t>
        <a:bodyPr/>
        <a:lstStyle/>
        <a:p>
          <a:endParaRPr lang="en-IN"/>
        </a:p>
      </dgm:t>
    </dgm:pt>
    <dgm:pt modelId="{CCC23853-022B-41E6-897E-26117B265053}" type="sibTrans" cxnId="{52E321F8-CA27-43AF-9CD4-BE3B3954DEB9}">
      <dgm:prSet/>
      <dgm:spPr/>
      <dgm:t>
        <a:bodyPr/>
        <a:lstStyle/>
        <a:p>
          <a:endParaRPr lang="en-IN"/>
        </a:p>
      </dgm:t>
    </dgm:pt>
    <dgm:pt modelId="{AB22A51E-09BC-436B-B832-C475E6153A97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</a:rPr>
            <a:t>Step 10</a:t>
          </a:r>
          <a:endParaRPr lang="en-IN" sz="1400" dirty="0">
            <a:latin typeface="Calibri" panose="020F0502020204030204" pitchFamily="34" charset="0"/>
          </a:endParaRPr>
        </a:p>
      </dgm:t>
    </dgm:pt>
    <dgm:pt modelId="{D586E1B2-DFAF-4496-BBD5-2D375A347D46}" type="parTrans" cxnId="{381D8B84-70DE-4412-A544-131DCC8BB52D}">
      <dgm:prSet/>
      <dgm:spPr/>
      <dgm:t>
        <a:bodyPr/>
        <a:lstStyle/>
        <a:p>
          <a:endParaRPr lang="en-IN"/>
        </a:p>
      </dgm:t>
    </dgm:pt>
    <dgm:pt modelId="{4207784E-4CC8-43BF-BE71-12717922AC83}" type="sibTrans" cxnId="{381D8B84-70DE-4412-A544-131DCC8BB52D}">
      <dgm:prSet/>
      <dgm:spPr/>
      <dgm:t>
        <a:bodyPr/>
        <a:lstStyle/>
        <a:p>
          <a:endParaRPr lang="en-IN"/>
        </a:p>
      </dgm:t>
    </dgm:pt>
    <dgm:pt modelId="{6375E6E9-6B70-4164-BA91-18729858F961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Home registration &amp; stamp duty</a:t>
          </a:r>
          <a:endParaRPr lang="en-IN" sz="1600" dirty="0">
            <a:latin typeface="Calibri" panose="020F0502020204030204" pitchFamily="34" charset="0"/>
          </a:endParaRPr>
        </a:p>
      </dgm:t>
    </dgm:pt>
    <dgm:pt modelId="{180922D4-5CB9-4592-858C-89007595EB67}" type="parTrans" cxnId="{EA62D9A7-9DCE-43F4-B072-F53EE215A4B7}">
      <dgm:prSet/>
      <dgm:spPr/>
      <dgm:t>
        <a:bodyPr/>
        <a:lstStyle/>
        <a:p>
          <a:endParaRPr lang="en-IN"/>
        </a:p>
      </dgm:t>
    </dgm:pt>
    <dgm:pt modelId="{06820F63-CE2B-4535-9B20-E0546900B5DC}" type="sibTrans" cxnId="{EA62D9A7-9DCE-43F4-B072-F53EE215A4B7}">
      <dgm:prSet/>
      <dgm:spPr/>
      <dgm:t>
        <a:bodyPr/>
        <a:lstStyle/>
        <a:p>
          <a:endParaRPr lang="en-IN"/>
        </a:p>
      </dgm:t>
    </dgm:pt>
    <dgm:pt modelId="{4C41FCCB-51A7-4C0D-B110-DC01DEDA55E1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</a:rPr>
            <a:t>Step 11</a:t>
          </a:r>
          <a:endParaRPr lang="en-IN" sz="1400" dirty="0">
            <a:latin typeface="Calibri" panose="020F0502020204030204" pitchFamily="34" charset="0"/>
          </a:endParaRPr>
        </a:p>
      </dgm:t>
    </dgm:pt>
    <dgm:pt modelId="{EC9B8849-D5C5-4205-8DC3-74D40DC0C0F4}" type="parTrans" cxnId="{F78E1323-BDFC-4828-89D4-1C94BF24D89F}">
      <dgm:prSet/>
      <dgm:spPr/>
      <dgm:t>
        <a:bodyPr/>
        <a:lstStyle/>
        <a:p>
          <a:endParaRPr lang="en-IN"/>
        </a:p>
      </dgm:t>
    </dgm:pt>
    <dgm:pt modelId="{F0FCA57A-09F1-4C57-AB06-3A0F3B872978}" type="sibTrans" cxnId="{F78E1323-BDFC-4828-89D4-1C94BF24D89F}">
      <dgm:prSet/>
      <dgm:spPr/>
      <dgm:t>
        <a:bodyPr/>
        <a:lstStyle/>
        <a:p>
          <a:endParaRPr lang="en-IN"/>
        </a:p>
      </dgm:t>
    </dgm:pt>
    <dgm:pt modelId="{B88775CD-B2D1-43F9-9438-6BF96A1DB5EA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  <a:latin typeface="Calibri" panose="020F0502020204030204" pitchFamily="34" charset="0"/>
            </a:rPr>
            <a:t>GRIHA PRAVESH </a:t>
          </a:r>
          <a:endParaRPr lang="en-IN" sz="1600" b="1" dirty="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C96E09E8-BC9A-4D6E-98B1-80472276C6F1}" type="parTrans" cxnId="{226B8014-04D8-4FE0-95BB-DFF3DD012AED}">
      <dgm:prSet/>
      <dgm:spPr/>
      <dgm:t>
        <a:bodyPr/>
        <a:lstStyle/>
        <a:p>
          <a:endParaRPr lang="en-IN"/>
        </a:p>
      </dgm:t>
    </dgm:pt>
    <dgm:pt modelId="{C203F981-ADAA-4A1D-85EC-D4C89A3D1176}" type="sibTrans" cxnId="{226B8014-04D8-4FE0-95BB-DFF3DD012AED}">
      <dgm:prSet/>
      <dgm:spPr/>
      <dgm:t>
        <a:bodyPr/>
        <a:lstStyle/>
        <a:p>
          <a:endParaRPr lang="en-IN"/>
        </a:p>
      </dgm:t>
    </dgm:pt>
    <dgm:pt modelId="{0AB0E16A-5616-4AA6-89BA-92993937BECC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Saving of Margin Money</a:t>
          </a:r>
          <a:endParaRPr lang="en-IN" sz="1600" dirty="0">
            <a:latin typeface="Calibri" panose="020F0502020204030204" pitchFamily="34" charset="0"/>
          </a:endParaRPr>
        </a:p>
      </dgm:t>
    </dgm:pt>
    <dgm:pt modelId="{F077B571-F860-48E4-BFC3-287E8A5251A2}" type="parTrans" cxnId="{4EB4AEFB-8FA7-4C21-8503-96B0E00EFFFE}">
      <dgm:prSet/>
      <dgm:spPr/>
      <dgm:t>
        <a:bodyPr/>
        <a:lstStyle/>
        <a:p>
          <a:endParaRPr lang="en-IN"/>
        </a:p>
      </dgm:t>
    </dgm:pt>
    <dgm:pt modelId="{96AF1F08-65AC-4E8A-AE4E-5AC27DCB6BB8}" type="sibTrans" cxnId="{4EB4AEFB-8FA7-4C21-8503-96B0E00EFFFE}">
      <dgm:prSet/>
      <dgm:spPr/>
      <dgm:t>
        <a:bodyPr/>
        <a:lstStyle/>
        <a:p>
          <a:endParaRPr lang="en-IN"/>
        </a:p>
      </dgm:t>
    </dgm:pt>
    <dgm:pt modelId="{71DDBDE5-684E-443E-B15E-072909A52047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</a:rPr>
            <a:t>Step 7</a:t>
          </a:r>
          <a:endParaRPr lang="en-IN" sz="1400" dirty="0">
            <a:latin typeface="Calibri" panose="020F0502020204030204" pitchFamily="34" charset="0"/>
          </a:endParaRPr>
        </a:p>
      </dgm:t>
    </dgm:pt>
    <dgm:pt modelId="{1A5E32E2-F19A-4CF2-A93C-EB3F4EE38CE4}" type="parTrans" cxnId="{7ACF1591-9150-42C3-BFEB-F3B8ED9A8176}">
      <dgm:prSet/>
      <dgm:spPr/>
      <dgm:t>
        <a:bodyPr/>
        <a:lstStyle/>
        <a:p>
          <a:endParaRPr lang="en-IN"/>
        </a:p>
      </dgm:t>
    </dgm:pt>
    <dgm:pt modelId="{970AE080-9F7C-4DB6-81B3-3D76CF3925F8}" type="sibTrans" cxnId="{7ACF1591-9150-42C3-BFEB-F3B8ED9A8176}">
      <dgm:prSet/>
      <dgm:spPr/>
      <dgm:t>
        <a:bodyPr/>
        <a:lstStyle/>
        <a:p>
          <a:endParaRPr lang="en-IN"/>
        </a:p>
      </dgm:t>
    </dgm:pt>
    <dgm:pt modelId="{79269CBB-9B1B-459E-BBBE-920AF48F3981}" type="pres">
      <dgm:prSet presAssocID="{22E33574-AB9E-417B-9E25-527C73393EA2}" presName="Name0" presStyleCnt="0">
        <dgm:presLayoutVars>
          <dgm:dir/>
          <dgm:animLvl val="lvl"/>
          <dgm:resizeHandles val="exact"/>
        </dgm:presLayoutVars>
      </dgm:prSet>
      <dgm:spPr/>
    </dgm:pt>
    <dgm:pt modelId="{90D54C06-2F13-4974-9BE6-38CAAAD032C2}" type="pres">
      <dgm:prSet presAssocID="{D9E17BFF-15D1-4820-A26D-3C7DA4F03202}" presName="linNode" presStyleCnt="0"/>
      <dgm:spPr/>
    </dgm:pt>
    <dgm:pt modelId="{7AC0779C-157C-4A88-809A-B8E5C9362561}" type="pres">
      <dgm:prSet presAssocID="{D9E17BFF-15D1-4820-A26D-3C7DA4F03202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E1669D9B-B037-4EE1-BF12-A6186394CA90}" type="pres">
      <dgm:prSet presAssocID="{D9E17BFF-15D1-4820-A26D-3C7DA4F03202}" presName="descendantText" presStyleLbl="alignAccFollowNode1" presStyleIdx="0" presStyleCnt="6">
        <dgm:presLayoutVars>
          <dgm:bulletEnabled val="1"/>
        </dgm:presLayoutVars>
      </dgm:prSet>
      <dgm:spPr/>
    </dgm:pt>
    <dgm:pt modelId="{D9A84023-B966-4519-830A-55622724BD43}" type="pres">
      <dgm:prSet presAssocID="{1F941A5A-2B00-427F-9EC8-D887C01A8FD8}" presName="sp" presStyleCnt="0"/>
      <dgm:spPr/>
    </dgm:pt>
    <dgm:pt modelId="{13ED947E-E304-4A5B-B701-FBE37EDC531B}" type="pres">
      <dgm:prSet presAssocID="{71DDBDE5-684E-443E-B15E-072909A52047}" presName="linNode" presStyleCnt="0"/>
      <dgm:spPr/>
    </dgm:pt>
    <dgm:pt modelId="{B556CA7B-0F80-4067-BA9A-51157DEC7811}" type="pres">
      <dgm:prSet presAssocID="{71DDBDE5-684E-443E-B15E-072909A52047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94513B60-8445-4702-8690-3C1A70AC703B}" type="pres">
      <dgm:prSet presAssocID="{71DDBDE5-684E-443E-B15E-072909A52047}" presName="descendantText" presStyleLbl="alignAccFollowNode1" presStyleIdx="1" presStyleCnt="6">
        <dgm:presLayoutVars>
          <dgm:bulletEnabled val="1"/>
        </dgm:presLayoutVars>
      </dgm:prSet>
      <dgm:spPr/>
    </dgm:pt>
    <dgm:pt modelId="{15804289-D944-4B7F-88A0-8DEC668A2E04}" type="pres">
      <dgm:prSet presAssocID="{970AE080-9F7C-4DB6-81B3-3D76CF3925F8}" presName="sp" presStyleCnt="0"/>
      <dgm:spPr/>
    </dgm:pt>
    <dgm:pt modelId="{91262956-2EA1-422C-A2BA-1DE34EFC1526}" type="pres">
      <dgm:prSet presAssocID="{D5494129-9E9B-48FD-9DE0-4E441E27FAD5}" presName="linNode" presStyleCnt="0"/>
      <dgm:spPr/>
    </dgm:pt>
    <dgm:pt modelId="{368E60BA-6D43-4DE5-B14E-3DD4DC12BC28}" type="pres">
      <dgm:prSet presAssocID="{D5494129-9E9B-48FD-9DE0-4E441E27FAD5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C942DC7E-484D-4E8B-A1D8-8521AA8BAEBC}" type="pres">
      <dgm:prSet presAssocID="{D5494129-9E9B-48FD-9DE0-4E441E27FAD5}" presName="descendantText" presStyleLbl="alignAccFollowNode1" presStyleIdx="2" presStyleCnt="6">
        <dgm:presLayoutVars>
          <dgm:bulletEnabled val="1"/>
        </dgm:presLayoutVars>
      </dgm:prSet>
      <dgm:spPr/>
    </dgm:pt>
    <dgm:pt modelId="{012C1DD1-90F5-4BEB-95E3-73772E209E82}" type="pres">
      <dgm:prSet presAssocID="{0F6C98B6-D102-4407-B50A-DEE702FED7B3}" presName="sp" presStyleCnt="0"/>
      <dgm:spPr/>
    </dgm:pt>
    <dgm:pt modelId="{093B6247-3D7C-406A-812D-50A43A93B1F8}" type="pres">
      <dgm:prSet presAssocID="{4A8D608D-CB19-49D6-8F14-3E495045053C}" presName="linNode" presStyleCnt="0"/>
      <dgm:spPr/>
    </dgm:pt>
    <dgm:pt modelId="{5BD055B9-E0F8-4DD6-B440-FD66BA38B0B0}" type="pres">
      <dgm:prSet presAssocID="{4A8D608D-CB19-49D6-8F14-3E495045053C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A95213BD-DE43-4849-BAAB-8C0B299494D8}" type="pres">
      <dgm:prSet presAssocID="{4A8D608D-CB19-49D6-8F14-3E495045053C}" presName="descendantText" presStyleLbl="alignAccFollowNode1" presStyleIdx="3" presStyleCnt="6">
        <dgm:presLayoutVars>
          <dgm:bulletEnabled val="1"/>
        </dgm:presLayoutVars>
      </dgm:prSet>
      <dgm:spPr/>
    </dgm:pt>
    <dgm:pt modelId="{EFE833FE-A166-4DF6-87C7-084EE4D9950C}" type="pres">
      <dgm:prSet presAssocID="{C5ABF7F2-8E75-4A89-93A6-2690163F9BA2}" presName="sp" presStyleCnt="0"/>
      <dgm:spPr/>
    </dgm:pt>
    <dgm:pt modelId="{9C3595A6-61C1-43E4-AAA6-417D8C2613D8}" type="pres">
      <dgm:prSet presAssocID="{AB22A51E-09BC-436B-B832-C475E6153A97}" presName="linNode" presStyleCnt="0"/>
      <dgm:spPr/>
    </dgm:pt>
    <dgm:pt modelId="{03A1F634-4872-4EBB-A6A1-A45A38C7FF6F}" type="pres">
      <dgm:prSet presAssocID="{AB22A51E-09BC-436B-B832-C475E6153A97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E27B7BED-3BB3-4757-B460-BD6E319C69A5}" type="pres">
      <dgm:prSet presAssocID="{AB22A51E-09BC-436B-B832-C475E6153A97}" presName="descendantText" presStyleLbl="alignAccFollowNode1" presStyleIdx="4" presStyleCnt="6">
        <dgm:presLayoutVars>
          <dgm:bulletEnabled val="1"/>
        </dgm:presLayoutVars>
      </dgm:prSet>
      <dgm:spPr/>
    </dgm:pt>
    <dgm:pt modelId="{D1996FCD-28C1-4241-988E-D53E4D1BAA86}" type="pres">
      <dgm:prSet presAssocID="{4207784E-4CC8-43BF-BE71-12717922AC83}" presName="sp" presStyleCnt="0"/>
      <dgm:spPr/>
    </dgm:pt>
    <dgm:pt modelId="{B6452F64-C122-4333-8B56-9A32F1F0BE93}" type="pres">
      <dgm:prSet presAssocID="{4C41FCCB-51A7-4C0D-B110-DC01DEDA55E1}" presName="linNode" presStyleCnt="0"/>
      <dgm:spPr/>
    </dgm:pt>
    <dgm:pt modelId="{F7332E9E-D133-4EDF-B50F-8A655E7D18E0}" type="pres">
      <dgm:prSet presAssocID="{4C41FCCB-51A7-4C0D-B110-DC01DEDA55E1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FD83D3A0-ADCD-4E14-949B-9CBC2D7450D0}" type="pres">
      <dgm:prSet presAssocID="{4C41FCCB-51A7-4C0D-B110-DC01DEDA55E1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5D1F8B53-564B-4063-9719-C033E5BF8343}" type="presOf" srcId="{0AB0E16A-5616-4AA6-89BA-92993937BECC}" destId="{E1669D9B-B037-4EE1-BF12-A6186394CA90}" srcOrd="0" destOrd="0" presId="urn:microsoft.com/office/officeart/2005/8/layout/vList5"/>
    <dgm:cxn modelId="{52E321F8-CA27-43AF-9CD4-BE3B3954DEB9}" srcId="{4A8D608D-CB19-49D6-8F14-3E495045053C}" destId="{C1A68F59-B8D4-4E25-B71F-4E07C08908EC}" srcOrd="0" destOrd="0" parTransId="{CC2AF110-D26A-43F7-93E9-E83678BC84EF}" sibTransId="{CCC23853-022B-41E6-897E-26117B265053}"/>
    <dgm:cxn modelId="{226B8014-04D8-4FE0-95BB-DFF3DD012AED}" srcId="{4C41FCCB-51A7-4C0D-B110-DC01DEDA55E1}" destId="{B88775CD-B2D1-43F9-9438-6BF96A1DB5EA}" srcOrd="0" destOrd="0" parTransId="{C96E09E8-BC9A-4D6E-98B1-80472276C6F1}" sibTransId="{C203F981-ADAA-4A1D-85EC-D4C89A3D1176}"/>
    <dgm:cxn modelId="{4F0F87A1-AC49-419B-98C3-9D9C08279FAD}" type="presOf" srcId="{B88775CD-B2D1-43F9-9438-6BF96A1DB5EA}" destId="{FD83D3A0-ADCD-4E14-949B-9CBC2D7450D0}" srcOrd="0" destOrd="0" presId="urn:microsoft.com/office/officeart/2005/8/layout/vList5"/>
    <dgm:cxn modelId="{0E1A8CD2-58A9-46E2-AD5D-F6FCE560FFD2}" type="presOf" srcId="{A9DEE151-CDA6-4774-AFDA-95397C9CE890}" destId="{94513B60-8445-4702-8690-3C1A70AC703B}" srcOrd="0" destOrd="0" presId="urn:microsoft.com/office/officeart/2005/8/layout/vList5"/>
    <dgm:cxn modelId="{F78E1323-BDFC-4828-89D4-1C94BF24D89F}" srcId="{22E33574-AB9E-417B-9E25-527C73393EA2}" destId="{4C41FCCB-51A7-4C0D-B110-DC01DEDA55E1}" srcOrd="5" destOrd="0" parTransId="{EC9B8849-D5C5-4205-8DC3-74D40DC0C0F4}" sibTransId="{F0FCA57A-09F1-4C57-AB06-3A0F3B872978}"/>
    <dgm:cxn modelId="{A20E0003-DD7B-4E37-BB87-7B0329EBA0AA}" type="presOf" srcId="{AB22A51E-09BC-436B-B832-C475E6153A97}" destId="{03A1F634-4872-4EBB-A6A1-A45A38C7FF6F}" srcOrd="0" destOrd="0" presId="urn:microsoft.com/office/officeart/2005/8/layout/vList5"/>
    <dgm:cxn modelId="{B232D2EC-F505-44D3-B977-D7C94D20DAC2}" type="presOf" srcId="{C1A68F59-B8D4-4E25-B71F-4E07C08908EC}" destId="{A95213BD-DE43-4849-BAAB-8C0B299494D8}" srcOrd="0" destOrd="0" presId="urn:microsoft.com/office/officeart/2005/8/layout/vList5"/>
    <dgm:cxn modelId="{DE31EC00-70A4-4F46-BA87-6FC559A966FA}" type="presOf" srcId="{E8F40B22-52FD-44C0-BD20-39E86E6572C8}" destId="{C942DC7E-484D-4E8B-A1D8-8521AA8BAEBC}" srcOrd="0" destOrd="0" presId="urn:microsoft.com/office/officeart/2005/8/layout/vList5"/>
    <dgm:cxn modelId="{EA62D9A7-9DCE-43F4-B072-F53EE215A4B7}" srcId="{AB22A51E-09BC-436B-B832-C475E6153A97}" destId="{6375E6E9-6B70-4164-BA91-18729858F961}" srcOrd="0" destOrd="0" parTransId="{180922D4-5CB9-4592-858C-89007595EB67}" sibTransId="{06820F63-CE2B-4535-9B20-E0546900B5DC}"/>
    <dgm:cxn modelId="{E76FEB55-0D66-49CE-B672-3F3CE0E0643F}" srcId="{22E33574-AB9E-417B-9E25-527C73393EA2}" destId="{D9E17BFF-15D1-4820-A26D-3C7DA4F03202}" srcOrd="0" destOrd="0" parTransId="{0987D1A7-6D2C-4781-B80B-E9F5E324FEF4}" sibTransId="{1F941A5A-2B00-427F-9EC8-D887C01A8FD8}"/>
    <dgm:cxn modelId="{361597C3-881C-4EAE-83BA-012E8D695528}" type="presOf" srcId="{71DDBDE5-684E-443E-B15E-072909A52047}" destId="{B556CA7B-0F80-4067-BA9A-51157DEC7811}" srcOrd="0" destOrd="0" presId="urn:microsoft.com/office/officeart/2005/8/layout/vList5"/>
    <dgm:cxn modelId="{CE258F55-4F34-4133-B514-EF7E80C3C75C}" srcId="{71DDBDE5-684E-443E-B15E-072909A52047}" destId="{A9DEE151-CDA6-4774-AFDA-95397C9CE890}" srcOrd="0" destOrd="0" parTransId="{1B16B2FD-E0C2-48B2-B0F5-EC8F4B57CB04}" sibTransId="{11D9E8B6-D05D-463E-B409-AFBBB7440798}"/>
    <dgm:cxn modelId="{382CE86E-5002-4FFA-B5AB-BDDF88127D4C}" type="presOf" srcId="{4A8D608D-CB19-49D6-8F14-3E495045053C}" destId="{5BD055B9-E0F8-4DD6-B440-FD66BA38B0B0}" srcOrd="0" destOrd="0" presId="urn:microsoft.com/office/officeart/2005/8/layout/vList5"/>
    <dgm:cxn modelId="{9D601826-C7C5-4C78-9BC7-226B20FAD3D7}" type="presOf" srcId="{4C41FCCB-51A7-4C0D-B110-DC01DEDA55E1}" destId="{F7332E9E-D133-4EDF-B50F-8A655E7D18E0}" srcOrd="0" destOrd="0" presId="urn:microsoft.com/office/officeart/2005/8/layout/vList5"/>
    <dgm:cxn modelId="{3EF19BCF-91BB-4B01-996E-91BBEF0BFB2C}" type="presOf" srcId="{6375E6E9-6B70-4164-BA91-18729858F961}" destId="{E27B7BED-3BB3-4757-B460-BD6E319C69A5}" srcOrd="0" destOrd="0" presId="urn:microsoft.com/office/officeart/2005/8/layout/vList5"/>
    <dgm:cxn modelId="{14A74C63-ECBA-47C1-97EE-D33D9B1C58AB}" srcId="{22E33574-AB9E-417B-9E25-527C73393EA2}" destId="{4A8D608D-CB19-49D6-8F14-3E495045053C}" srcOrd="3" destOrd="0" parTransId="{03BED1E1-D43F-4A7B-BD66-389E4A0E0D0C}" sibTransId="{C5ABF7F2-8E75-4A89-93A6-2690163F9BA2}"/>
    <dgm:cxn modelId="{DE069ECA-806E-426D-8D69-0F7066A1E77A}" srcId="{22E33574-AB9E-417B-9E25-527C73393EA2}" destId="{D5494129-9E9B-48FD-9DE0-4E441E27FAD5}" srcOrd="2" destOrd="0" parTransId="{90B71D30-E46F-4842-B01B-DB5A1CB9405E}" sibTransId="{0F6C98B6-D102-4407-B50A-DEE702FED7B3}"/>
    <dgm:cxn modelId="{9FAA956A-1529-4FD3-B429-ED444F57CD22}" type="presOf" srcId="{D5494129-9E9B-48FD-9DE0-4E441E27FAD5}" destId="{368E60BA-6D43-4DE5-B14E-3DD4DC12BC28}" srcOrd="0" destOrd="0" presId="urn:microsoft.com/office/officeart/2005/8/layout/vList5"/>
    <dgm:cxn modelId="{959C11A4-F1ED-42DE-A561-4815A796D5C3}" srcId="{D5494129-9E9B-48FD-9DE0-4E441E27FAD5}" destId="{E8F40B22-52FD-44C0-BD20-39E86E6572C8}" srcOrd="0" destOrd="0" parTransId="{BC7D2DF9-8CA2-4ABD-9365-31A3ED6E0C69}" sibTransId="{B8C8DF7A-F90B-42C6-96EE-862543EBC2E2}"/>
    <dgm:cxn modelId="{381D8B84-70DE-4412-A544-131DCC8BB52D}" srcId="{22E33574-AB9E-417B-9E25-527C73393EA2}" destId="{AB22A51E-09BC-436B-B832-C475E6153A97}" srcOrd="4" destOrd="0" parTransId="{D586E1B2-DFAF-4496-BBD5-2D375A347D46}" sibTransId="{4207784E-4CC8-43BF-BE71-12717922AC83}"/>
    <dgm:cxn modelId="{00FB7908-AAFB-4404-8ECC-9D79F1CFC70F}" type="presOf" srcId="{D9E17BFF-15D1-4820-A26D-3C7DA4F03202}" destId="{7AC0779C-157C-4A88-809A-B8E5C9362561}" srcOrd="0" destOrd="0" presId="urn:microsoft.com/office/officeart/2005/8/layout/vList5"/>
    <dgm:cxn modelId="{C22B3291-160A-46BD-831A-5BF496E33ACE}" type="presOf" srcId="{22E33574-AB9E-417B-9E25-527C73393EA2}" destId="{79269CBB-9B1B-459E-BBBE-920AF48F3981}" srcOrd="0" destOrd="0" presId="urn:microsoft.com/office/officeart/2005/8/layout/vList5"/>
    <dgm:cxn modelId="{7ACF1591-9150-42C3-BFEB-F3B8ED9A8176}" srcId="{22E33574-AB9E-417B-9E25-527C73393EA2}" destId="{71DDBDE5-684E-443E-B15E-072909A52047}" srcOrd="1" destOrd="0" parTransId="{1A5E32E2-F19A-4CF2-A93C-EB3F4EE38CE4}" sibTransId="{970AE080-9F7C-4DB6-81B3-3D76CF3925F8}"/>
    <dgm:cxn modelId="{4EB4AEFB-8FA7-4C21-8503-96B0E00EFFFE}" srcId="{D9E17BFF-15D1-4820-A26D-3C7DA4F03202}" destId="{0AB0E16A-5616-4AA6-89BA-92993937BECC}" srcOrd="0" destOrd="0" parTransId="{F077B571-F860-48E4-BFC3-287E8A5251A2}" sibTransId="{96AF1F08-65AC-4E8A-AE4E-5AC27DCB6BB8}"/>
    <dgm:cxn modelId="{FCC8FA6D-670C-477A-AED8-05EE80F6FAF0}" type="presParOf" srcId="{79269CBB-9B1B-459E-BBBE-920AF48F3981}" destId="{90D54C06-2F13-4974-9BE6-38CAAAD032C2}" srcOrd="0" destOrd="0" presId="urn:microsoft.com/office/officeart/2005/8/layout/vList5"/>
    <dgm:cxn modelId="{41AF138E-9421-4D18-B475-D2570A21AE4A}" type="presParOf" srcId="{90D54C06-2F13-4974-9BE6-38CAAAD032C2}" destId="{7AC0779C-157C-4A88-809A-B8E5C9362561}" srcOrd="0" destOrd="0" presId="urn:microsoft.com/office/officeart/2005/8/layout/vList5"/>
    <dgm:cxn modelId="{07BDA755-0E9D-4E29-924B-178EFD629150}" type="presParOf" srcId="{90D54C06-2F13-4974-9BE6-38CAAAD032C2}" destId="{E1669D9B-B037-4EE1-BF12-A6186394CA90}" srcOrd="1" destOrd="0" presId="urn:microsoft.com/office/officeart/2005/8/layout/vList5"/>
    <dgm:cxn modelId="{7D217D66-62C4-4703-83A2-E2840032FB9F}" type="presParOf" srcId="{79269CBB-9B1B-459E-BBBE-920AF48F3981}" destId="{D9A84023-B966-4519-830A-55622724BD43}" srcOrd="1" destOrd="0" presId="urn:microsoft.com/office/officeart/2005/8/layout/vList5"/>
    <dgm:cxn modelId="{3DC2D85E-C77D-41EE-92AF-75425F34E03C}" type="presParOf" srcId="{79269CBB-9B1B-459E-BBBE-920AF48F3981}" destId="{13ED947E-E304-4A5B-B701-FBE37EDC531B}" srcOrd="2" destOrd="0" presId="urn:microsoft.com/office/officeart/2005/8/layout/vList5"/>
    <dgm:cxn modelId="{F494000E-990D-45E7-A1A3-C30B8394AC85}" type="presParOf" srcId="{13ED947E-E304-4A5B-B701-FBE37EDC531B}" destId="{B556CA7B-0F80-4067-BA9A-51157DEC7811}" srcOrd="0" destOrd="0" presId="urn:microsoft.com/office/officeart/2005/8/layout/vList5"/>
    <dgm:cxn modelId="{30856074-A034-43A1-BFBD-4DB8534F47EC}" type="presParOf" srcId="{13ED947E-E304-4A5B-B701-FBE37EDC531B}" destId="{94513B60-8445-4702-8690-3C1A70AC703B}" srcOrd="1" destOrd="0" presId="urn:microsoft.com/office/officeart/2005/8/layout/vList5"/>
    <dgm:cxn modelId="{95CFFB9C-777D-43E8-BFDD-5FDB44943E53}" type="presParOf" srcId="{79269CBB-9B1B-459E-BBBE-920AF48F3981}" destId="{15804289-D944-4B7F-88A0-8DEC668A2E04}" srcOrd="3" destOrd="0" presId="urn:microsoft.com/office/officeart/2005/8/layout/vList5"/>
    <dgm:cxn modelId="{BC802470-1446-4CBB-9DDC-E5EE283A6107}" type="presParOf" srcId="{79269CBB-9B1B-459E-BBBE-920AF48F3981}" destId="{91262956-2EA1-422C-A2BA-1DE34EFC1526}" srcOrd="4" destOrd="0" presId="urn:microsoft.com/office/officeart/2005/8/layout/vList5"/>
    <dgm:cxn modelId="{1E8CD2A5-BADE-4BF9-9A82-248B53AC455D}" type="presParOf" srcId="{91262956-2EA1-422C-A2BA-1DE34EFC1526}" destId="{368E60BA-6D43-4DE5-B14E-3DD4DC12BC28}" srcOrd="0" destOrd="0" presId="urn:microsoft.com/office/officeart/2005/8/layout/vList5"/>
    <dgm:cxn modelId="{DB2BB58F-82E7-4AE1-9C22-7F2B8100EBC1}" type="presParOf" srcId="{91262956-2EA1-422C-A2BA-1DE34EFC1526}" destId="{C942DC7E-484D-4E8B-A1D8-8521AA8BAEBC}" srcOrd="1" destOrd="0" presId="urn:microsoft.com/office/officeart/2005/8/layout/vList5"/>
    <dgm:cxn modelId="{B59041D4-3A23-467B-A4B5-80EE0F64D53F}" type="presParOf" srcId="{79269CBB-9B1B-459E-BBBE-920AF48F3981}" destId="{012C1DD1-90F5-4BEB-95E3-73772E209E82}" srcOrd="5" destOrd="0" presId="urn:microsoft.com/office/officeart/2005/8/layout/vList5"/>
    <dgm:cxn modelId="{3F0C0B33-29C5-45E5-BFDD-90E66335D834}" type="presParOf" srcId="{79269CBB-9B1B-459E-BBBE-920AF48F3981}" destId="{093B6247-3D7C-406A-812D-50A43A93B1F8}" srcOrd="6" destOrd="0" presId="urn:microsoft.com/office/officeart/2005/8/layout/vList5"/>
    <dgm:cxn modelId="{2694E49D-705A-42CC-BA4D-9644E93D51BA}" type="presParOf" srcId="{093B6247-3D7C-406A-812D-50A43A93B1F8}" destId="{5BD055B9-E0F8-4DD6-B440-FD66BA38B0B0}" srcOrd="0" destOrd="0" presId="urn:microsoft.com/office/officeart/2005/8/layout/vList5"/>
    <dgm:cxn modelId="{7FA6A73F-4D4E-4FE5-9508-95FDB28B4783}" type="presParOf" srcId="{093B6247-3D7C-406A-812D-50A43A93B1F8}" destId="{A95213BD-DE43-4849-BAAB-8C0B299494D8}" srcOrd="1" destOrd="0" presId="urn:microsoft.com/office/officeart/2005/8/layout/vList5"/>
    <dgm:cxn modelId="{033587E2-8CBF-4CD8-8737-011F44C8D8C1}" type="presParOf" srcId="{79269CBB-9B1B-459E-BBBE-920AF48F3981}" destId="{EFE833FE-A166-4DF6-87C7-084EE4D9950C}" srcOrd="7" destOrd="0" presId="urn:microsoft.com/office/officeart/2005/8/layout/vList5"/>
    <dgm:cxn modelId="{BED90097-E671-4F88-AB68-14588B3EC657}" type="presParOf" srcId="{79269CBB-9B1B-459E-BBBE-920AF48F3981}" destId="{9C3595A6-61C1-43E4-AAA6-417D8C2613D8}" srcOrd="8" destOrd="0" presId="urn:microsoft.com/office/officeart/2005/8/layout/vList5"/>
    <dgm:cxn modelId="{1831FE32-DEBB-4D5E-BA59-CA8CC2D2C2D7}" type="presParOf" srcId="{9C3595A6-61C1-43E4-AAA6-417D8C2613D8}" destId="{03A1F634-4872-4EBB-A6A1-A45A38C7FF6F}" srcOrd="0" destOrd="0" presId="urn:microsoft.com/office/officeart/2005/8/layout/vList5"/>
    <dgm:cxn modelId="{7F49163E-BD9A-47ED-98D1-BC0FBEDC02F9}" type="presParOf" srcId="{9C3595A6-61C1-43E4-AAA6-417D8C2613D8}" destId="{E27B7BED-3BB3-4757-B460-BD6E319C69A5}" srcOrd="1" destOrd="0" presId="urn:microsoft.com/office/officeart/2005/8/layout/vList5"/>
    <dgm:cxn modelId="{2C3BC7F6-4F45-43CF-8067-DAE00285CB2B}" type="presParOf" srcId="{79269CBB-9B1B-459E-BBBE-920AF48F3981}" destId="{D1996FCD-28C1-4241-988E-D53E4D1BAA86}" srcOrd="9" destOrd="0" presId="urn:microsoft.com/office/officeart/2005/8/layout/vList5"/>
    <dgm:cxn modelId="{62276D31-8F53-415D-A269-D46C02CA1EA8}" type="presParOf" srcId="{79269CBB-9B1B-459E-BBBE-920AF48F3981}" destId="{B6452F64-C122-4333-8B56-9A32F1F0BE93}" srcOrd="10" destOrd="0" presId="urn:microsoft.com/office/officeart/2005/8/layout/vList5"/>
    <dgm:cxn modelId="{5AD7F65B-98EB-4F4E-85D6-F874F870D744}" type="presParOf" srcId="{B6452F64-C122-4333-8B56-9A32F1F0BE93}" destId="{F7332E9E-D133-4EDF-B50F-8A655E7D18E0}" srcOrd="0" destOrd="0" presId="urn:microsoft.com/office/officeart/2005/8/layout/vList5"/>
    <dgm:cxn modelId="{44CD59E3-0299-4118-ACB2-C5BDA84FB163}" type="presParOf" srcId="{B6452F64-C122-4333-8B56-9A32F1F0BE93}" destId="{FD83D3A0-ADCD-4E14-949B-9CBC2D7450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79663-8229-425F-80D6-747303EBB9FE}">
      <dsp:nvSpPr>
        <dsp:cNvPr id="0" name=""/>
        <dsp:cNvSpPr/>
      </dsp:nvSpPr>
      <dsp:spPr>
        <a:xfrm>
          <a:off x="4038" y="693257"/>
          <a:ext cx="1548073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2011</a:t>
          </a:r>
        </a:p>
      </dsp:txBody>
      <dsp:txXfrm>
        <a:off x="4038" y="693257"/>
        <a:ext cx="1548073" cy="460800"/>
      </dsp:txXfrm>
    </dsp:sp>
    <dsp:sp modelId="{63668534-C3DA-4559-9B02-73711C5AD879}">
      <dsp:nvSpPr>
        <dsp:cNvPr id="0" name=""/>
        <dsp:cNvSpPr/>
      </dsp:nvSpPr>
      <dsp:spPr>
        <a:xfrm>
          <a:off x="4038" y="1154057"/>
          <a:ext cx="1548073" cy="23071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Calibri" pitchFamily="34" charset="0"/>
            </a:rPr>
            <a:t>Griha</a:t>
          </a:r>
          <a:r>
            <a:rPr lang="en-US" sz="1600" kern="1200" dirty="0">
              <a:latin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</a:rPr>
            <a:t>Pravesh</a:t>
          </a:r>
          <a:r>
            <a:rPr lang="en-US" sz="1600" kern="1200" dirty="0">
              <a:latin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</a:rPr>
            <a:t>Initiaited</a:t>
          </a:r>
          <a:r>
            <a:rPr lang="en-US" sz="1600" kern="1200" dirty="0">
              <a:latin typeface="Calibri" pitchFamily="34" charset="0"/>
            </a:rPr>
            <a:t> in </a:t>
          </a:r>
          <a:r>
            <a:rPr lang="en-US" sz="1600" kern="1200" dirty="0" err="1">
              <a:latin typeface="Calibri" pitchFamily="34" charset="0"/>
            </a:rPr>
            <a:t>Ahmedabad</a:t>
          </a:r>
          <a:endParaRPr lang="en-US" sz="1600" kern="1200" dirty="0">
            <a:latin typeface="Calibri" pitchFamily="34" charset="0"/>
          </a:endParaRPr>
        </a:p>
      </dsp:txBody>
      <dsp:txXfrm>
        <a:off x="4038" y="1154057"/>
        <a:ext cx="1548073" cy="2307172"/>
      </dsp:txXfrm>
    </dsp:sp>
    <dsp:sp modelId="{984CEEB0-153D-4BEF-A38D-6DD67596CE30}">
      <dsp:nvSpPr>
        <dsp:cNvPr id="0" name=""/>
        <dsp:cNvSpPr/>
      </dsp:nvSpPr>
      <dsp:spPr>
        <a:xfrm>
          <a:off x="1768841" y="693257"/>
          <a:ext cx="1548073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2012</a:t>
          </a:r>
        </a:p>
      </dsp:txBody>
      <dsp:txXfrm>
        <a:off x="1768841" y="693257"/>
        <a:ext cx="1548073" cy="460800"/>
      </dsp:txXfrm>
    </dsp:sp>
    <dsp:sp modelId="{04B31D0A-C0AA-4E73-870A-512ED44D6F48}">
      <dsp:nvSpPr>
        <dsp:cNvPr id="0" name=""/>
        <dsp:cNvSpPr/>
      </dsp:nvSpPr>
      <dsp:spPr>
        <a:xfrm>
          <a:off x="1768841" y="1154057"/>
          <a:ext cx="1548073" cy="23071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itchFamily="34" charset="0"/>
            </a:rPr>
            <a:t>Operations expanded to Surat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Calibri" pitchFamily="34" charset="0"/>
            </a:rPr>
            <a:t>Finalising</a:t>
          </a:r>
          <a:r>
            <a:rPr lang="en-US" sz="1600" kern="1200" dirty="0">
              <a:latin typeface="Calibri" pitchFamily="34" charset="0"/>
            </a:rPr>
            <a:t> Training Modules on Housing Finance and Facilitation </a:t>
          </a:r>
        </a:p>
      </dsp:txBody>
      <dsp:txXfrm>
        <a:off x="1768841" y="1154057"/>
        <a:ext cx="1548073" cy="2307172"/>
      </dsp:txXfrm>
    </dsp:sp>
    <dsp:sp modelId="{5C75E053-AFCB-47C6-B6C8-BB111559EBDE}">
      <dsp:nvSpPr>
        <dsp:cNvPr id="0" name=""/>
        <dsp:cNvSpPr/>
      </dsp:nvSpPr>
      <dsp:spPr>
        <a:xfrm>
          <a:off x="3533644" y="693257"/>
          <a:ext cx="1548073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2013</a:t>
          </a:r>
        </a:p>
      </dsp:txBody>
      <dsp:txXfrm>
        <a:off x="3533644" y="693257"/>
        <a:ext cx="1548073" cy="460800"/>
      </dsp:txXfrm>
    </dsp:sp>
    <dsp:sp modelId="{2749C479-C063-4330-B07F-6537309597F4}">
      <dsp:nvSpPr>
        <dsp:cNvPr id="0" name=""/>
        <dsp:cNvSpPr/>
      </dsp:nvSpPr>
      <dsp:spPr>
        <a:xfrm>
          <a:off x="3533644" y="1154057"/>
          <a:ext cx="1548073" cy="23071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itchFamily="34" charset="0"/>
            </a:rPr>
            <a:t>2 Community </a:t>
          </a:r>
          <a:r>
            <a:rPr lang="en-US" sz="1600" kern="1200" dirty="0" err="1">
              <a:latin typeface="Calibri" pitchFamily="34" charset="0"/>
            </a:rPr>
            <a:t>Centres</a:t>
          </a:r>
          <a:r>
            <a:rPr lang="en-US" sz="1600" kern="1200" dirty="0">
              <a:latin typeface="Calibri" pitchFamily="34" charset="0"/>
            </a:rPr>
            <a:t> in </a:t>
          </a:r>
          <a:r>
            <a:rPr lang="en-US" sz="1600" kern="1200" dirty="0" err="1">
              <a:latin typeface="Calibri" pitchFamily="34" charset="0"/>
            </a:rPr>
            <a:t>Isanpur</a:t>
          </a:r>
          <a:r>
            <a:rPr lang="en-US" sz="1600" kern="1200" dirty="0">
              <a:latin typeface="Calibri" pitchFamily="34" charset="0"/>
            </a:rPr>
            <a:t> and </a:t>
          </a:r>
          <a:r>
            <a:rPr lang="en-US" sz="1600" kern="1200" dirty="0" err="1">
              <a:latin typeface="Calibri" pitchFamily="34" charset="0"/>
            </a:rPr>
            <a:t>Bapunagar</a:t>
          </a:r>
          <a:r>
            <a:rPr lang="en-US" sz="1600" kern="1200" dirty="0">
              <a:latin typeface="Calibri" pitchFamily="34" charset="0"/>
            </a:rPr>
            <a:t> areas of </a:t>
          </a:r>
          <a:r>
            <a:rPr lang="en-US" sz="1600" kern="1200" dirty="0" err="1">
              <a:latin typeface="Calibri" pitchFamily="34" charset="0"/>
            </a:rPr>
            <a:t>Ahmedabad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Calibri" pitchFamily="34" charset="0"/>
            </a:rPr>
            <a:t>Customised</a:t>
          </a:r>
          <a:r>
            <a:rPr lang="en-US" sz="1600" kern="1200" dirty="0">
              <a:latin typeface="Calibri" pitchFamily="34" charset="0"/>
            </a:rPr>
            <a:t> Software Development</a:t>
          </a:r>
        </a:p>
      </dsp:txBody>
      <dsp:txXfrm>
        <a:off x="3533644" y="1154057"/>
        <a:ext cx="1548073" cy="2307172"/>
      </dsp:txXfrm>
    </dsp:sp>
    <dsp:sp modelId="{A02EABCB-D585-48F1-B84D-26342A39D475}">
      <dsp:nvSpPr>
        <dsp:cNvPr id="0" name=""/>
        <dsp:cNvSpPr/>
      </dsp:nvSpPr>
      <dsp:spPr>
        <a:xfrm>
          <a:off x="5298448" y="693257"/>
          <a:ext cx="1548073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2014</a:t>
          </a:r>
        </a:p>
      </dsp:txBody>
      <dsp:txXfrm>
        <a:off x="5298448" y="693257"/>
        <a:ext cx="1548073" cy="460800"/>
      </dsp:txXfrm>
    </dsp:sp>
    <dsp:sp modelId="{31A335DE-4F67-40E2-9040-4EBD888E76D3}">
      <dsp:nvSpPr>
        <dsp:cNvPr id="0" name=""/>
        <dsp:cNvSpPr/>
      </dsp:nvSpPr>
      <dsp:spPr>
        <a:xfrm>
          <a:off x="5298448" y="1154057"/>
          <a:ext cx="1548073" cy="23071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itchFamily="34" charset="0"/>
            </a:rPr>
            <a:t>Operations shifted to Head Office in Jodhpur, </a:t>
          </a:r>
          <a:r>
            <a:rPr lang="en-US" sz="1600" kern="1200" dirty="0" err="1">
              <a:latin typeface="Calibri" pitchFamily="34" charset="0"/>
            </a:rPr>
            <a:t>Ahmedabad</a:t>
          </a:r>
          <a:endParaRPr lang="en-US" sz="1600" kern="1200" dirty="0"/>
        </a:p>
      </dsp:txBody>
      <dsp:txXfrm>
        <a:off x="5298448" y="1154057"/>
        <a:ext cx="1548073" cy="2307172"/>
      </dsp:txXfrm>
    </dsp:sp>
    <dsp:sp modelId="{84B9065A-E4A0-48F2-8CC8-C7346C70E12B}">
      <dsp:nvSpPr>
        <dsp:cNvPr id="0" name=""/>
        <dsp:cNvSpPr/>
      </dsp:nvSpPr>
      <dsp:spPr>
        <a:xfrm>
          <a:off x="7063251" y="693257"/>
          <a:ext cx="1548073" cy="460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2015</a:t>
          </a:r>
        </a:p>
      </dsp:txBody>
      <dsp:txXfrm>
        <a:off x="7063251" y="693257"/>
        <a:ext cx="1548073" cy="460800"/>
      </dsp:txXfrm>
    </dsp:sp>
    <dsp:sp modelId="{5BBDD449-4828-484F-B971-3104E8DE956F}">
      <dsp:nvSpPr>
        <dsp:cNvPr id="0" name=""/>
        <dsp:cNvSpPr/>
      </dsp:nvSpPr>
      <dsp:spPr>
        <a:xfrm>
          <a:off x="7063251" y="1154057"/>
          <a:ext cx="1548073" cy="23071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itchFamily="34" charset="0"/>
            </a:rPr>
            <a:t>Operations expanded to Mumbai city</a:t>
          </a:r>
          <a:endParaRPr lang="en-US" sz="1600" kern="1200" dirty="0"/>
        </a:p>
      </dsp:txBody>
      <dsp:txXfrm>
        <a:off x="7063251" y="1154057"/>
        <a:ext cx="1548073" cy="2307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69D9B-B037-4EE1-BF12-A6186394CA90}">
      <dsp:nvSpPr>
        <dsp:cNvPr id="0" name=""/>
        <dsp:cNvSpPr/>
      </dsp:nvSpPr>
      <dsp:spPr>
        <a:xfrm rot="5400000">
          <a:off x="2458135" y="-856959"/>
          <a:ext cx="763720" cy="26729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Customer becomes a member</a:t>
          </a:r>
          <a:endParaRPr lang="en-IN" sz="1600" kern="1200" dirty="0">
            <a:latin typeface="Calibri" panose="020F0502020204030204" pitchFamily="34" charset="0"/>
          </a:endParaRPr>
        </a:p>
      </dsp:txBody>
      <dsp:txXfrm rot="-5400000">
        <a:off x="1503527" y="134931"/>
        <a:ext cx="2635654" cy="689156"/>
      </dsp:txXfrm>
    </dsp:sp>
    <dsp:sp modelId="{7AC0779C-157C-4A88-809A-B8E5C9362561}">
      <dsp:nvSpPr>
        <dsp:cNvPr id="0" name=""/>
        <dsp:cNvSpPr/>
      </dsp:nvSpPr>
      <dsp:spPr>
        <a:xfrm>
          <a:off x="0" y="2183"/>
          <a:ext cx="1503527" cy="9546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 panose="020F0502020204030204" pitchFamily="34" charset="0"/>
            </a:rPr>
            <a:t>Step 1</a:t>
          </a:r>
          <a:endParaRPr lang="en-IN" sz="1600" kern="1200" dirty="0">
            <a:latin typeface="Calibri" panose="020F0502020204030204" pitchFamily="34" charset="0"/>
          </a:endParaRPr>
        </a:p>
      </dsp:txBody>
      <dsp:txXfrm>
        <a:off x="46602" y="48785"/>
        <a:ext cx="1410323" cy="861446"/>
      </dsp:txXfrm>
    </dsp:sp>
    <dsp:sp modelId="{C942DC7E-484D-4E8B-A1D8-8521AA8BAEBC}">
      <dsp:nvSpPr>
        <dsp:cNvPr id="0" name=""/>
        <dsp:cNvSpPr/>
      </dsp:nvSpPr>
      <dsp:spPr>
        <a:xfrm rot="5400000">
          <a:off x="2458135" y="145423"/>
          <a:ext cx="763720" cy="26729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Detailed survey of the customer </a:t>
          </a:r>
          <a:endParaRPr lang="en-IN" sz="1600" kern="1200" dirty="0">
            <a:latin typeface="Calibri" panose="020F0502020204030204" pitchFamily="34" charset="0"/>
          </a:endParaRPr>
        </a:p>
      </dsp:txBody>
      <dsp:txXfrm rot="-5400000">
        <a:off x="1503527" y="1137313"/>
        <a:ext cx="2635654" cy="689156"/>
      </dsp:txXfrm>
    </dsp:sp>
    <dsp:sp modelId="{368E60BA-6D43-4DE5-B14E-3DD4DC12BC28}">
      <dsp:nvSpPr>
        <dsp:cNvPr id="0" name=""/>
        <dsp:cNvSpPr/>
      </dsp:nvSpPr>
      <dsp:spPr>
        <a:xfrm>
          <a:off x="0" y="1004566"/>
          <a:ext cx="1503527" cy="9546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 panose="020F0502020204030204" pitchFamily="34" charset="0"/>
            </a:rPr>
            <a:t>Step 2</a:t>
          </a:r>
          <a:endParaRPr lang="en-IN" sz="1600" kern="1200" dirty="0">
            <a:latin typeface="Calibri" panose="020F0502020204030204" pitchFamily="34" charset="0"/>
          </a:endParaRPr>
        </a:p>
      </dsp:txBody>
      <dsp:txXfrm>
        <a:off x="46602" y="1051168"/>
        <a:ext cx="1410323" cy="861446"/>
      </dsp:txXfrm>
    </dsp:sp>
    <dsp:sp modelId="{A95213BD-DE43-4849-BAAB-8C0B299494D8}">
      <dsp:nvSpPr>
        <dsp:cNvPr id="0" name=""/>
        <dsp:cNvSpPr/>
      </dsp:nvSpPr>
      <dsp:spPr>
        <a:xfrm rot="5400000">
          <a:off x="2458135" y="1147807"/>
          <a:ext cx="763720" cy="26729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Address verification </a:t>
          </a:r>
          <a:endParaRPr lang="en-IN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Verification of KYC</a:t>
          </a:r>
          <a:endParaRPr lang="en-IN" sz="1600" kern="1200" dirty="0">
            <a:latin typeface="Calibri" panose="020F0502020204030204" pitchFamily="34" charset="0"/>
          </a:endParaRPr>
        </a:p>
      </dsp:txBody>
      <dsp:txXfrm rot="-5400000">
        <a:off x="1503527" y="2139697"/>
        <a:ext cx="2635654" cy="689156"/>
      </dsp:txXfrm>
    </dsp:sp>
    <dsp:sp modelId="{5BD055B9-E0F8-4DD6-B440-FD66BA38B0B0}">
      <dsp:nvSpPr>
        <dsp:cNvPr id="0" name=""/>
        <dsp:cNvSpPr/>
      </dsp:nvSpPr>
      <dsp:spPr>
        <a:xfrm>
          <a:off x="0" y="2006950"/>
          <a:ext cx="1503527" cy="9546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 panose="020F0502020204030204" pitchFamily="34" charset="0"/>
            </a:rPr>
            <a:t>Step 3</a:t>
          </a:r>
          <a:endParaRPr lang="en-IN" sz="1600" kern="1200" dirty="0">
            <a:latin typeface="Calibri" panose="020F0502020204030204" pitchFamily="34" charset="0"/>
          </a:endParaRPr>
        </a:p>
      </dsp:txBody>
      <dsp:txXfrm>
        <a:off x="46602" y="2053552"/>
        <a:ext cx="1410323" cy="861446"/>
      </dsp:txXfrm>
    </dsp:sp>
    <dsp:sp modelId="{E27B7BED-3BB3-4757-B460-BD6E319C69A5}">
      <dsp:nvSpPr>
        <dsp:cNvPr id="0" name=""/>
        <dsp:cNvSpPr/>
      </dsp:nvSpPr>
      <dsp:spPr>
        <a:xfrm rot="5400000">
          <a:off x="2458135" y="2150191"/>
          <a:ext cx="763720" cy="267293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Guidance based on diagnostic report </a:t>
          </a:r>
          <a:endParaRPr lang="en-IN" sz="1600" kern="1200" dirty="0">
            <a:latin typeface="Calibri" panose="020F0502020204030204" pitchFamily="34" charset="0"/>
          </a:endParaRPr>
        </a:p>
      </dsp:txBody>
      <dsp:txXfrm rot="-5400000">
        <a:off x="1503527" y="3142081"/>
        <a:ext cx="2635654" cy="689156"/>
      </dsp:txXfrm>
    </dsp:sp>
    <dsp:sp modelId="{03A1F634-4872-4EBB-A6A1-A45A38C7FF6F}">
      <dsp:nvSpPr>
        <dsp:cNvPr id="0" name=""/>
        <dsp:cNvSpPr/>
      </dsp:nvSpPr>
      <dsp:spPr>
        <a:xfrm>
          <a:off x="0" y="3009334"/>
          <a:ext cx="1503527" cy="9546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 panose="020F0502020204030204" pitchFamily="34" charset="0"/>
            </a:rPr>
            <a:t>Step 4</a:t>
          </a:r>
          <a:endParaRPr lang="en-IN" sz="1600" kern="1200" dirty="0">
            <a:latin typeface="Calibri" panose="020F0502020204030204" pitchFamily="34" charset="0"/>
          </a:endParaRPr>
        </a:p>
      </dsp:txBody>
      <dsp:txXfrm>
        <a:off x="46602" y="3055936"/>
        <a:ext cx="1410323" cy="861446"/>
      </dsp:txXfrm>
    </dsp:sp>
    <dsp:sp modelId="{FD83D3A0-ADCD-4E14-949B-9CBC2D7450D0}">
      <dsp:nvSpPr>
        <dsp:cNvPr id="0" name=""/>
        <dsp:cNvSpPr/>
      </dsp:nvSpPr>
      <dsp:spPr>
        <a:xfrm rot="5400000">
          <a:off x="2458135" y="3152574"/>
          <a:ext cx="763720" cy="2672936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Connect to community development programs</a:t>
          </a:r>
          <a:endParaRPr lang="en-IN" sz="1600" kern="1200" dirty="0">
            <a:latin typeface="Calibri" panose="020F0502020204030204" pitchFamily="34" charset="0"/>
          </a:endParaRPr>
        </a:p>
      </dsp:txBody>
      <dsp:txXfrm rot="-5400000">
        <a:off x="1503527" y="4144464"/>
        <a:ext cx="2635654" cy="689156"/>
      </dsp:txXfrm>
    </dsp:sp>
    <dsp:sp modelId="{F7332E9E-D133-4EDF-B50F-8A655E7D18E0}">
      <dsp:nvSpPr>
        <dsp:cNvPr id="0" name=""/>
        <dsp:cNvSpPr/>
      </dsp:nvSpPr>
      <dsp:spPr>
        <a:xfrm>
          <a:off x="0" y="4011717"/>
          <a:ext cx="1503527" cy="9546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 panose="020F0502020204030204" pitchFamily="34" charset="0"/>
            </a:rPr>
            <a:t>Step 5</a:t>
          </a:r>
          <a:endParaRPr lang="en-IN" sz="1600" kern="1200" dirty="0">
            <a:latin typeface="Calibri" panose="020F0502020204030204" pitchFamily="34" charset="0"/>
          </a:endParaRPr>
        </a:p>
      </dsp:txBody>
      <dsp:txXfrm>
        <a:off x="46602" y="4058319"/>
        <a:ext cx="1410323" cy="861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69D9B-B037-4EE1-BF12-A6186394CA90}">
      <dsp:nvSpPr>
        <dsp:cNvPr id="0" name=""/>
        <dsp:cNvSpPr/>
      </dsp:nvSpPr>
      <dsp:spPr>
        <a:xfrm rot="5400000">
          <a:off x="2522182" y="-937838"/>
          <a:ext cx="635625" cy="267293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Saving of Margin Money</a:t>
          </a:r>
          <a:endParaRPr lang="en-IN" sz="1600" kern="1200" dirty="0">
            <a:latin typeface="Calibri" panose="020F0502020204030204" pitchFamily="34" charset="0"/>
          </a:endParaRPr>
        </a:p>
      </dsp:txBody>
      <dsp:txXfrm rot="-5400000">
        <a:off x="1503527" y="111846"/>
        <a:ext cx="2641907" cy="573567"/>
      </dsp:txXfrm>
    </dsp:sp>
    <dsp:sp modelId="{7AC0779C-157C-4A88-809A-B8E5C9362561}">
      <dsp:nvSpPr>
        <dsp:cNvPr id="0" name=""/>
        <dsp:cNvSpPr/>
      </dsp:nvSpPr>
      <dsp:spPr>
        <a:xfrm>
          <a:off x="0" y="1364"/>
          <a:ext cx="1503527" cy="7945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</a:rPr>
            <a:t>Step 6</a:t>
          </a:r>
          <a:endParaRPr lang="en-IN" sz="1400" kern="1200" dirty="0">
            <a:latin typeface="Calibri" panose="020F0502020204030204" pitchFamily="34" charset="0"/>
          </a:endParaRPr>
        </a:p>
      </dsp:txBody>
      <dsp:txXfrm>
        <a:off x="38786" y="40150"/>
        <a:ext cx="1425955" cy="716959"/>
      </dsp:txXfrm>
    </dsp:sp>
    <dsp:sp modelId="{94513B60-8445-4702-8690-3C1A70AC703B}">
      <dsp:nvSpPr>
        <dsp:cNvPr id="0" name=""/>
        <dsp:cNvSpPr/>
      </dsp:nvSpPr>
      <dsp:spPr>
        <a:xfrm rot="5400000">
          <a:off x="2522182" y="-103579"/>
          <a:ext cx="635625" cy="2672936"/>
        </a:xfrm>
        <a:prstGeom prst="round2SameRect">
          <a:avLst/>
        </a:prstGeom>
        <a:solidFill>
          <a:schemeClr val="accent5">
            <a:tint val="40000"/>
            <a:alpha val="90000"/>
            <a:hueOff val="-1106325"/>
            <a:satOff val="1114"/>
            <a:lumOff val="115"/>
            <a:alphaOff val="0"/>
          </a:schemeClr>
        </a:solidFill>
        <a:ln w="25400" cap="flat" cmpd="dbl" algn="ctr">
          <a:solidFill>
            <a:schemeClr val="accent5">
              <a:tint val="40000"/>
              <a:alpha val="90000"/>
              <a:hueOff val="-1106325"/>
              <a:satOff val="1114"/>
              <a:lumOff val="1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Selection of home/ Site Visits</a:t>
          </a:r>
          <a:endParaRPr lang="en-IN" sz="1600" kern="1200" dirty="0">
            <a:latin typeface="Calibri" panose="020F0502020204030204" pitchFamily="34" charset="0"/>
          </a:endParaRPr>
        </a:p>
      </dsp:txBody>
      <dsp:txXfrm rot="-5400000">
        <a:off x="1503527" y="946105"/>
        <a:ext cx="2641907" cy="573567"/>
      </dsp:txXfrm>
    </dsp:sp>
    <dsp:sp modelId="{B556CA7B-0F80-4067-BA9A-51157DEC7811}">
      <dsp:nvSpPr>
        <dsp:cNvPr id="0" name=""/>
        <dsp:cNvSpPr/>
      </dsp:nvSpPr>
      <dsp:spPr>
        <a:xfrm>
          <a:off x="0" y="835622"/>
          <a:ext cx="1503527" cy="794531"/>
        </a:xfrm>
        <a:prstGeom prst="roundRect">
          <a:avLst/>
        </a:prstGeom>
        <a:solidFill>
          <a:schemeClr val="accent5">
            <a:hueOff val="-949081"/>
            <a:satOff val="1276"/>
            <a:lumOff val="157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</a:rPr>
            <a:t>Step 7</a:t>
          </a:r>
          <a:endParaRPr lang="en-IN" sz="1400" kern="1200" dirty="0">
            <a:latin typeface="Calibri" panose="020F0502020204030204" pitchFamily="34" charset="0"/>
          </a:endParaRPr>
        </a:p>
      </dsp:txBody>
      <dsp:txXfrm>
        <a:off x="38786" y="874408"/>
        <a:ext cx="1425955" cy="716959"/>
      </dsp:txXfrm>
    </dsp:sp>
    <dsp:sp modelId="{C942DC7E-484D-4E8B-A1D8-8521AA8BAEBC}">
      <dsp:nvSpPr>
        <dsp:cNvPr id="0" name=""/>
        <dsp:cNvSpPr/>
      </dsp:nvSpPr>
      <dsp:spPr>
        <a:xfrm rot="5400000">
          <a:off x="2522182" y="730678"/>
          <a:ext cx="635625" cy="2672936"/>
        </a:xfrm>
        <a:prstGeom prst="round2SameRect">
          <a:avLst/>
        </a:prstGeom>
        <a:solidFill>
          <a:schemeClr val="accent5">
            <a:tint val="40000"/>
            <a:alpha val="90000"/>
            <a:hueOff val="-2212649"/>
            <a:satOff val="2229"/>
            <a:lumOff val="229"/>
            <a:alphaOff val="0"/>
          </a:schemeClr>
        </a:solidFill>
        <a:ln w="25400" cap="flat" cmpd="dbl" algn="ctr">
          <a:solidFill>
            <a:schemeClr val="accent5">
              <a:tint val="40000"/>
              <a:alpha val="90000"/>
              <a:hueOff val="-2212649"/>
              <a:satOff val="2229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Application for loan</a:t>
          </a:r>
          <a:endParaRPr lang="en-IN" sz="1600" kern="1200" dirty="0">
            <a:latin typeface="Calibri" panose="020F0502020204030204" pitchFamily="34" charset="0"/>
          </a:endParaRPr>
        </a:p>
      </dsp:txBody>
      <dsp:txXfrm rot="-5400000">
        <a:off x="1503527" y="1780363"/>
        <a:ext cx="2641907" cy="573567"/>
      </dsp:txXfrm>
    </dsp:sp>
    <dsp:sp modelId="{368E60BA-6D43-4DE5-B14E-3DD4DC12BC28}">
      <dsp:nvSpPr>
        <dsp:cNvPr id="0" name=""/>
        <dsp:cNvSpPr/>
      </dsp:nvSpPr>
      <dsp:spPr>
        <a:xfrm>
          <a:off x="0" y="1669881"/>
          <a:ext cx="1503527" cy="794531"/>
        </a:xfrm>
        <a:prstGeom prst="roundRect">
          <a:avLst/>
        </a:prstGeom>
        <a:solidFill>
          <a:schemeClr val="accent5">
            <a:hueOff val="-1898161"/>
            <a:satOff val="2552"/>
            <a:lumOff val="314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</a:rPr>
            <a:t>Step 8</a:t>
          </a:r>
          <a:endParaRPr lang="en-IN" sz="1400" kern="1200" dirty="0">
            <a:latin typeface="Calibri" panose="020F0502020204030204" pitchFamily="34" charset="0"/>
          </a:endParaRPr>
        </a:p>
      </dsp:txBody>
      <dsp:txXfrm>
        <a:off x="38786" y="1708667"/>
        <a:ext cx="1425955" cy="716959"/>
      </dsp:txXfrm>
    </dsp:sp>
    <dsp:sp modelId="{A95213BD-DE43-4849-BAAB-8C0B299494D8}">
      <dsp:nvSpPr>
        <dsp:cNvPr id="0" name=""/>
        <dsp:cNvSpPr/>
      </dsp:nvSpPr>
      <dsp:spPr>
        <a:xfrm rot="5400000">
          <a:off x="2522182" y="1564936"/>
          <a:ext cx="635625" cy="2672936"/>
        </a:xfrm>
        <a:prstGeom prst="round2SameRect">
          <a:avLst/>
        </a:prstGeom>
        <a:solidFill>
          <a:schemeClr val="accent5">
            <a:tint val="40000"/>
            <a:alpha val="90000"/>
            <a:hueOff val="-3318973"/>
            <a:satOff val="3343"/>
            <a:lumOff val="344"/>
            <a:alphaOff val="0"/>
          </a:schemeClr>
        </a:solidFill>
        <a:ln w="25400" cap="flat" cmpd="dbl" algn="ctr">
          <a:solidFill>
            <a:schemeClr val="accent5">
              <a:tint val="40000"/>
              <a:alpha val="90000"/>
              <a:hueOff val="-3318973"/>
              <a:satOff val="3343"/>
              <a:lumOff val="3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Loan process &amp; disbursement</a:t>
          </a:r>
          <a:endParaRPr lang="en-IN" sz="1600" kern="1200" dirty="0">
            <a:latin typeface="Calibri" panose="020F0502020204030204" pitchFamily="34" charset="0"/>
          </a:endParaRPr>
        </a:p>
      </dsp:txBody>
      <dsp:txXfrm rot="-5400000">
        <a:off x="1503527" y="2614621"/>
        <a:ext cx="2641907" cy="573567"/>
      </dsp:txXfrm>
    </dsp:sp>
    <dsp:sp modelId="{5BD055B9-E0F8-4DD6-B440-FD66BA38B0B0}">
      <dsp:nvSpPr>
        <dsp:cNvPr id="0" name=""/>
        <dsp:cNvSpPr/>
      </dsp:nvSpPr>
      <dsp:spPr>
        <a:xfrm>
          <a:off x="0" y="2504139"/>
          <a:ext cx="1503527" cy="794531"/>
        </a:xfrm>
        <a:prstGeom prst="roundRect">
          <a:avLst/>
        </a:prstGeom>
        <a:solidFill>
          <a:schemeClr val="accent5">
            <a:hueOff val="-2847242"/>
            <a:satOff val="3827"/>
            <a:lumOff val="471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</a:rPr>
            <a:t>Step 9</a:t>
          </a:r>
          <a:endParaRPr lang="en-IN" sz="1400" kern="1200" dirty="0">
            <a:latin typeface="Calibri" panose="020F0502020204030204" pitchFamily="34" charset="0"/>
          </a:endParaRPr>
        </a:p>
      </dsp:txBody>
      <dsp:txXfrm>
        <a:off x="38786" y="2542925"/>
        <a:ext cx="1425955" cy="716959"/>
      </dsp:txXfrm>
    </dsp:sp>
    <dsp:sp modelId="{E27B7BED-3BB3-4757-B460-BD6E319C69A5}">
      <dsp:nvSpPr>
        <dsp:cNvPr id="0" name=""/>
        <dsp:cNvSpPr/>
      </dsp:nvSpPr>
      <dsp:spPr>
        <a:xfrm rot="5400000">
          <a:off x="2522182" y="2399194"/>
          <a:ext cx="635625" cy="2672936"/>
        </a:xfrm>
        <a:prstGeom prst="round2SameRect">
          <a:avLst/>
        </a:prstGeom>
        <a:solidFill>
          <a:schemeClr val="accent5">
            <a:tint val="40000"/>
            <a:alpha val="90000"/>
            <a:hueOff val="-4425298"/>
            <a:satOff val="4458"/>
            <a:lumOff val="458"/>
            <a:alphaOff val="0"/>
          </a:schemeClr>
        </a:solidFill>
        <a:ln w="25400" cap="flat" cmpd="dbl" algn="ctr">
          <a:solidFill>
            <a:schemeClr val="accent5">
              <a:tint val="40000"/>
              <a:alpha val="90000"/>
              <a:hueOff val="-4425298"/>
              <a:satOff val="4458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</a:rPr>
            <a:t>Home registration &amp; stamp duty</a:t>
          </a:r>
          <a:endParaRPr lang="en-IN" sz="1600" kern="1200" dirty="0">
            <a:latin typeface="Calibri" panose="020F0502020204030204" pitchFamily="34" charset="0"/>
          </a:endParaRPr>
        </a:p>
      </dsp:txBody>
      <dsp:txXfrm rot="-5400000">
        <a:off x="1503527" y="3448879"/>
        <a:ext cx="2641907" cy="573567"/>
      </dsp:txXfrm>
    </dsp:sp>
    <dsp:sp modelId="{03A1F634-4872-4EBB-A6A1-A45A38C7FF6F}">
      <dsp:nvSpPr>
        <dsp:cNvPr id="0" name=""/>
        <dsp:cNvSpPr/>
      </dsp:nvSpPr>
      <dsp:spPr>
        <a:xfrm>
          <a:off x="0" y="3338397"/>
          <a:ext cx="1503527" cy="794531"/>
        </a:xfrm>
        <a:prstGeom prst="roundRect">
          <a:avLst/>
        </a:prstGeom>
        <a:solidFill>
          <a:schemeClr val="accent5">
            <a:hueOff val="-3796322"/>
            <a:satOff val="5103"/>
            <a:lumOff val="628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</a:rPr>
            <a:t>Step 10</a:t>
          </a:r>
          <a:endParaRPr lang="en-IN" sz="1400" kern="1200" dirty="0">
            <a:latin typeface="Calibri" panose="020F0502020204030204" pitchFamily="34" charset="0"/>
          </a:endParaRPr>
        </a:p>
      </dsp:txBody>
      <dsp:txXfrm>
        <a:off x="38786" y="3377183"/>
        <a:ext cx="1425955" cy="716959"/>
      </dsp:txXfrm>
    </dsp:sp>
    <dsp:sp modelId="{FD83D3A0-ADCD-4E14-949B-9CBC2D7450D0}">
      <dsp:nvSpPr>
        <dsp:cNvPr id="0" name=""/>
        <dsp:cNvSpPr/>
      </dsp:nvSpPr>
      <dsp:spPr>
        <a:xfrm rot="5400000">
          <a:off x="2522182" y="3233453"/>
          <a:ext cx="635625" cy="2672936"/>
        </a:xfrm>
        <a:prstGeom prst="round2SameRect">
          <a:avLst/>
        </a:prstGeom>
        <a:solidFill>
          <a:schemeClr val="accent5">
            <a:tint val="40000"/>
            <a:alpha val="90000"/>
            <a:hueOff val="-5531622"/>
            <a:satOff val="5572"/>
            <a:lumOff val="573"/>
            <a:alphaOff val="0"/>
          </a:schemeClr>
        </a:solidFill>
        <a:ln w="25400" cap="flat" cmpd="dbl" algn="ctr">
          <a:solidFill>
            <a:schemeClr val="accent5">
              <a:tint val="40000"/>
              <a:alpha val="90000"/>
              <a:hueOff val="-5531622"/>
              <a:satOff val="5572"/>
              <a:lumOff val="5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rgbClr val="FF0000"/>
              </a:solidFill>
              <a:latin typeface="Calibri" panose="020F0502020204030204" pitchFamily="34" charset="0"/>
            </a:rPr>
            <a:t>GRIHA PRAVESH </a:t>
          </a:r>
          <a:endParaRPr lang="en-IN" sz="1600" b="1" kern="1200" dirty="0">
            <a:solidFill>
              <a:srgbClr val="FF0000"/>
            </a:solidFill>
            <a:latin typeface="Calibri" panose="020F0502020204030204" pitchFamily="34" charset="0"/>
          </a:endParaRPr>
        </a:p>
      </dsp:txBody>
      <dsp:txXfrm rot="-5400000">
        <a:off x="1503527" y="4283138"/>
        <a:ext cx="2641907" cy="573567"/>
      </dsp:txXfrm>
    </dsp:sp>
    <dsp:sp modelId="{F7332E9E-D133-4EDF-B50F-8A655E7D18E0}">
      <dsp:nvSpPr>
        <dsp:cNvPr id="0" name=""/>
        <dsp:cNvSpPr/>
      </dsp:nvSpPr>
      <dsp:spPr>
        <a:xfrm>
          <a:off x="0" y="4172655"/>
          <a:ext cx="1503527" cy="794531"/>
        </a:xfrm>
        <a:prstGeom prst="roundRect">
          <a:avLst/>
        </a:prstGeom>
        <a:solidFill>
          <a:schemeClr val="accent5">
            <a:hueOff val="-4745403"/>
            <a:satOff val="6379"/>
            <a:lumOff val="785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panose="020F0502020204030204" pitchFamily="34" charset="0"/>
            </a:rPr>
            <a:t>Step 11</a:t>
          </a:r>
          <a:endParaRPr lang="en-IN" sz="1400" kern="1200" dirty="0">
            <a:latin typeface="Calibri" panose="020F0502020204030204" pitchFamily="34" charset="0"/>
          </a:endParaRPr>
        </a:p>
      </dsp:txBody>
      <dsp:txXfrm>
        <a:off x="38786" y="4211441"/>
        <a:ext cx="1425955" cy="716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021CE2C-5970-4A29-8232-1D161898B918}" type="datetime1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032D808-F664-4ABE-8653-625C5CCB3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8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6909F6-816E-4E15-A14A-58C0C41AD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48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5B27-D05F-44C8-A6CD-6A0627FA1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841C5-A507-42B7-80C2-DF8B5C9AC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AF3C-7D29-47BD-BAA3-AA9DE05AE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2FE3-BF1A-4237-B9C7-30B33BAB3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7C7C0-E71B-44E2-90D0-72EA862EF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9D1F-22BD-48DF-987B-4B578C621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0691-2910-41E7-93F3-B181E50F7C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900A-4724-4CEF-B4C8-6D19909FA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FDEA-E91D-40F5-8F79-9F0DFF0AF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CA6B-3446-47DB-9247-5C6677E5A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6A59-AE9F-4092-81AF-7ED5DDAAA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B7D41-4994-4C2C-98FF-721E2BCF2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9C3535-C537-432A-BF46-650423B26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ＭＳ Ｐゴシック" charset="-128"/>
          <a:cs typeface="ＭＳ Ｐゴシック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ＭＳ Ｐゴシック" charset="-128"/>
          <a:cs typeface="ＭＳ Ｐゴシック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63538" y="76200"/>
            <a:ext cx="8416925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</a:rPr>
              <a:t>Griha Pravesh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638" y="771526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C1ACF1"/>
              </a:buClr>
              <a:buSzPct val="75000"/>
              <a:buFont typeface="Symbol" pitchFamily="18" charset="2"/>
              <a:buNone/>
            </a:pPr>
            <a:r>
              <a:rPr lang="en-US" b="1" dirty="0">
                <a:latin typeface="Calibri" pitchFamily="34" charset="0"/>
              </a:rPr>
              <a:t>– Enabling Affordable Housing Ecosystem</a:t>
            </a:r>
          </a:p>
        </p:txBody>
      </p:sp>
      <p:pic>
        <p:nvPicPr>
          <p:cNvPr id="7" name="Picture 6" descr="griha_pravesh_final_g3_colou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38" y="1333796"/>
            <a:ext cx="2865085" cy="225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AATH Logo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5410200"/>
            <a:ext cx="1250201" cy="120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4621" y="5410200"/>
            <a:ext cx="1456714" cy="12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>
            <a:fillRect/>
          </a:stretch>
        </p:blipFill>
        <p:spPr bwMode="auto">
          <a:xfrm>
            <a:off x="0" y="5102537"/>
            <a:ext cx="1350558" cy="151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11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685800"/>
            <a:ext cx="7315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Griha Pravesh 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053" y="12192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6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20912"/>
              </p:ext>
            </p:extLst>
          </p:nvPr>
        </p:nvGraphicFramePr>
        <p:xfrm>
          <a:off x="457200" y="1447800"/>
          <a:ext cx="7905750" cy="321210"/>
        </p:xfrm>
        <a:graphic>
          <a:graphicData uri="http://schemas.openxmlformats.org/drawingml/2006/table">
            <a:tbl>
              <a:tblPr/>
              <a:tblGrid>
                <a:gridCol w="79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972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charset="0"/>
                        </a:rPr>
                        <a:t>Current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alibri" charset="0"/>
                        </a:rPr>
                        <a:t> Status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charset="0"/>
                      </a:endParaRPr>
                    </a:p>
                  </a:txBody>
                  <a:tcPr marL="0" marR="16410" marT="0" marB="164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200" y="1905000"/>
            <a:ext cx="815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algn="just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3 Griha Pravesh centers in Gujarat, 1 at </a:t>
            </a:r>
            <a:r>
              <a:rPr lang="en-US" b="1" dirty="0">
                <a:latin typeface="Calibri" pitchFamily="34" charset="0"/>
              </a:rPr>
              <a:t>Ahmedabad</a:t>
            </a:r>
            <a:r>
              <a:rPr lang="en-US" dirty="0">
                <a:latin typeface="Calibri" pitchFamily="34" charset="0"/>
              </a:rPr>
              <a:t> and 1 at </a:t>
            </a:r>
            <a:r>
              <a:rPr lang="en-US" b="1" dirty="0">
                <a:latin typeface="Calibri" pitchFamily="34" charset="0"/>
              </a:rPr>
              <a:t>Surat</a:t>
            </a:r>
            <a:r>
              <a:rPr lang="en-US" dirty="0">
                <a:latin typeface="Calibri" pitchFamily="34" charset="0"/>
              </a:rPr>
              <a:t>, Sachin and 1 centre in </a:t>
            </a:r>
            <a:r>
              <a:rPr lang="en-US" dirty="0" err="1">
                <a:latin typeface="Calibri" pitchFamily="34" charset="0"/>
              </a:rPr>
              <a:t>Kalyan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b="1" dirty="0">
                <a:latin typeface="Calibri" pitchFamily="34" charset="0"/>
              </a:rPr>
              <a:t>Mumbai</a:t>
            </a:r>
          </a:p>
          <a:p>
            <a:pPr marL="339725" indent="-339725" algn="just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12 committed Team members in 2 states</a:t>
            </a:r>
          </a:p>
          <a:p>
            <a:pPr marL="339725" indent="-339725" algn="just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Database of more than </a:t>
            </a:r>
            <a:r>
              <a:rPr lang="en-US" b="1" dirty="0">
                <a:latin typeface="Calibri" pitchFamily="34" charset="0"/>
              </a:rPr>
              <a:t>66,209 people </a:t>
            </a:r>
            <a:r>
              <a:rPr lang="en-US" dirty="0">
                <a:latin typeface="Calibri" pitchFamily="34" charset="0"/>
              </a:rPr>
              <a:t>from target income groups</a:t>
            </a:r>
          </a:p>
          <a:p>
            <a:pPr marL="339725" indent="-339725" algn="just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b="1" dirty="0">
                <a:latin typeface="Calibri" pitchFamily="34" charset="0"/>
              </a:rPr>
              <a:t>1,854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Griha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Pravesh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Members</a:t>
            </a:r>
            <a:r>
              <a:rPr lang="en-US" dirty="0">
                <a:latin typeface="Calibri" pitchFamily="34" charset="0"/>
              </a:rPr>
              <a:t>, keen to but home ( Paid fees)</a:t>
            </a:r>
          </a:p>
          <a:p>
            <a:pPr marL="339725" indent="-339725" algn="just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b="1" dirty="0">
                <a:latin typeface="Calibri" pitchFamily="34" charset="0"/>
              </a:rPr>
              <a:t>853 Home buyers </a:t>
            </a:r>
            <a:r>
              <a:rPr lang="en-US" dirty="0">
                <a:latin typeface="Calibri" pitchFamily="34" charset="0"/>
              </a:rPr>
              <a:t>in three cities </a:t>
            </a:r>
          </a:p>
          <a:p>
            <a:pPr marL="339725" indent="-339725" algn="just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Tie up with </a:t>
            </a:r>
            <a:r>
              <a:rPr lang="en-US" b="1" dirty="0">
                <a:latin typeface="Calibri" pitchFamily="34" charset="0"/>
              </a:rPr>
              <a:t>18 affordable Housing Developers  and 24 Housing Schemes </a:t>
            </a:r>
            <a:r>
              <a:rPr lang="en-US" dirty="0">
                <a:latin typeface="Calibri" pitchFamily="34" charset="0"/>
              </a:rPr>
              <a:t>at Ahmedabad and Surat </a:t>
            </a:r>
          </a:p>
          <a:p>
            <a:pPr marL="339725" indent="-339725" algn="just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Linkages with </a:t>
            </a:r>
            <a:r>
              <a:rPr lang="en-US" b="1" dirty="0">
                <a:latin typeface="Calibri" pitchFamily="34" charset="0"/>
              </a:rPr>
              <a:t>6 Housing Finance Institutions  </a:t>
            </a:r>
          </a:p>
          <a:p>
            <a:pPr marL="339725" indent="-339725" algn="just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Expertize </a:t>
            </a:r>
            <a:r>
              <a:rPr lang="en-US" b="1" dirty="0">
                <a:latin typeface="Calibri" pitchFamily="34" charset="0"/>
              </a:rPr>
              <a:t>in launch and pre launch activities </a:t>
            </a:r>
            <a:r>
              <a:rPr lang="en-US" dirty="0">
                <a:latin typeface="Calibri" pitchFamily="34" charset="0"/>
              </a:rPr>
              <a:t>for affordable housing</a:t>
            </a:r>
          </a:p>
          <a:p>
            <a:pPr marL="339725" indent="-339725" algn="just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Completed partnerships with 2 developers wherein Griha </a:t>
            </a:r>
            <a:r>
              <a:rPr lang="en-US" dirty="0" err="1">
                <a:latin typeface="Calibri" pitchFamily="34" charset="0"/>
              </a:rPr>
              <a:t>Pravesh</a:t>
            </a:r>
            <a:r>
              <a:rPr lang="en-US" dirty="0">
                <a:latin typeface="Calibri" pitchFamily="34" charset="0"/>
              </a:rPr>
              <a:t> took the entire activity from area mapping, need based survey, door to door marketing, pre launch and launch activity to selling of the houses.</a:t>
            </a:r>
          </a:p>
          <a:p>
            <a:pPr marL="339725" indent="-339725" algn="just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b="1" dirty="0">
                <a:latin typeface="Calibri" pitchFamily="34" charset="0"/>
              </a:rPr>
              <a:t>Customized software</a:t>
            </a:r>
            <a:r>
              <a:rPr lang="en-US" dirty="0">
                <a:latin typeface="Calibri" pitchFamily="34" charset="0"/>
              </a:rPr>
              <a:t> for effective Data base management 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endParaRPr lang="en-US" dirty="0">
              <a:latin typeface="Calibri" pitchFamily="34" charset="0"/>
            </a:endParaRP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endParaRPr lang="en-US" dirty="0">
              <a:latin typeface="Calibri" pitchFamily="34" charset="0"/>
            </a:endParaRP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endParaRPr lang="en-US" dirty="0">
              <a:latin typeface="Calibri" pitchFamily="34" charset="0"/>
            </a:endParaRP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9" name="Picture 8" descr="griha_pravesh_final_g3_colou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99955"/>
            <a:ext cx="1147763" cy="90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10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042275" cy="530225"/>
          </a:xfrm>
        </p:spPr>
        <p:txBody>
          <a:bodyPr/>
          <a:lstStyle/>
          <a:p>
            <a:r>
              <a:rPr lang="en-US" sz="3200" b="1" dirty="0"/>
              <a:t>Distribution Network </a:t>
            </a:r>
            <a:r>
              <a:rPr lang="en-US" sz="3200" dirty="0"/>
              <a:t>of </a:t>
            </a:r>
            <a:r>
              <a:rPr lang="en-US" sz="3200" dirty="0" err="1"/>
              <a:t>Griha</a:t>
            </a:r>
            <a:r>
              <a:rPr lang="en-US" sz="3200" dirty="0"/>
              <a:t> </a:t>
            </a:r>
            <a:r>
              <a:rPr lang="en-US" sz="3200" dirty="0" err="1"/>
              <a:t>Pravesh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42275" cy="49530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45 </a:t>
            </a:r>
            <a:r>
              <a:rPr lang="en-US" dirty="0" err="1">
                <a:latin typeface="Calibri" pitchFamily="34" charset="0"/>
              </a:rPr>
              <a:t>Umang</a:t>
            </a:r>
            <a:r>
              <a:rPr lang="en-US" dirty="0">
                <a:latin typeface="Calibri" pitchFamily="34" charset="0"/>
              </a:rPr>
              <a:t> SAATHI, A Social Housing Facilitator/Entrepreneur </a:t>
            </a:r>
          </a:p>
          <a:p>
            <a:pPr lvl="1"/>
            <a:r>
              <a:rPr lang="en-US" dirty="0"/>
              <a:t>Local community leaders</a:t>
            </a:r>
          </a:p>
          <a:p>
            <a:pPr lvl="1"/>
            <a:r>
              <a:rPr lang="en-US" dirty="0" err="1"/>
              <a:t>Anganwadi</a:t>
            </a:r>
            <a:r>
              <a:rPr lang="en-US" dirty="0"/>
              <a:t> worker</a:t>
            </a:r>
          </a:p>
          <a:p>
            <a:pPr lvl="1"/>
            <a:r>
              <a:rPr lang="en-US" dirty="0"/>
              <a:t>Home Buyer-GP</a:t>
            </a:r>
          </a:p>
          <a:p>
            <a:pPr lvl="1"/>
            <a:r>
              <a:rPr lang="en-US" dirty="0"/>
              <a:t>LIC agents</a:t>
            </a:r>
          </a:p>
          <a:p>
            <a:r>
              <a:rPr lang="en-US" dirty="0"/>
              <a:t>Women Co-Operative Microfinance</a:t>
            </a:r>
          </a:p>
          <a:p>
            <a:r>
              <a:rPr lang="en-US" dirty="0"/>
              <a:t>Different NGOs field worker</a:t>
            </a:r>
          </a:p>
          <a:p>
            <a:r>
              <a:rPr lang="en-US" dirty="0"/>
              <a:t>G-Auto  rickshaw associations</a:t>
            </a:r>
          </a:p>
          <a:p>
            <a:r>
              <a:rPr lang="en-US" dirty="0"/>
              <a:t>School Van association</a:t>
            </a:r>
          </a:p>
        </p:txBody>
      </p:sp>
      <p:pic>
        <p:nvPicPr>
          <p:cNvPr id="4" name="Picture 3" descr="griha_pravesh_final_g3_colou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136932"/>
            <a:ext cx="1147763" cy="90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05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  <a:solidFill>
            <a:schemeClr val="bg1">
              <a:lumMod val="85000"/>
              <a:alpha val="79000"/>
            </a:schemeClr>
          </a:solidFill>
        </p:spPr>
        <p:txBody>
          <a:bodyPr/>
          <a:lstStyle/>
          <a:p>
            <a:r>
              <a:rPr lang="en-US" dirty="0"/>
              <a:t>Activities </a:t>
            </a:r>
          </a:p>
        </p:txBody>
      </p:sp>
      <p:pic>
        <p:nvPicPr>
          <p:cNvPr id="4" name="Picture 3" descr="E:\Parulben System\E\Parul_E Drive\GP Training &amp; seminar\BAPUNAGAR-overview.jpg"/>
          <p:cNvPicPr/>
          <p:nvPr/>
        </p:nvPicPr>
        <p:blipFill>
          <a:blip r:embed="rId2"/>
          <a:srcRect l="41206" t="37588" b="31111"/>
          <a:stretch>
            <a:fillRect/>
          </a:stretch>
        </p:blipFill>
        <p:spPr bwMode="auto">
          <a:xfrm>
            <a:off x="457200" y="304800"/>
            <a:ext cx="3200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:\Griha Pravesh\GP Photos\UmangNarol Oct,2012\IMG_01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32" y="304800"/>
            <a:ext cx="366124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:\Griha Pravesh\GP Photos\UmangNarol Oct,2012\IMG_01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584876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66800" y="3352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Seminar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1242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 Launch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55626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 Show for Marketing</a:t>
            </a:r>
          </a:p>
        </p:txBody>
      </p:sp>
      <p:pic>
        <p:nvPicPr>
          <p:cNvPr id="9" name="Picture 8" descr="griha_pravesh_final_g3_colou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296359"/>
            <a:ext cx="1147763" cy="90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  <a:solidFill>
            <a:schemeClr val="bg1">
              <a:lumMod val="85000"/>
              <a:alpha val="79000"/>
            </a:schemeClr>
          </a:solidFill>
        </p:spPr>
        <p:txBody>
          <a:bodyPr/>
          <a:lstStyle/>
          <a:p>
            <a:r>
              <a:rPr lang="en-US" dirty="0"/>
              <a:t>Activities </a:t>
            </a:r>
          </a:p>
        </p:txBody>
      </p:sp>
      <p:pic>
        <p:nvPicPr>
          <p:cNvPr id="7" name="Picture 6" descr="F:\Griha Pravesh\NAREDCO-KPMG Recommendations_ Affordable housing –need of the hour _ Research Assesment_files\Committee Meeting (14)- Gujara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39090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C:\Users\saath-sls\Dropbox\Annual Report 2014-15\Griha Pravesh\Saath_Housing-1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3887068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 descr="C:\Users\saath-sls\Dropbox\Annual Report 2014-15\Griha Pravesh\Saath_Housing-2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399" y="3733800"/>
            <a:ext cx="3430087" cy="228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95400" y="29718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 Buyer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28956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Committee Meeting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5486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Membership</a:t>
            </a:r>
          </a:p>
        </p:txBody>
      </p:sp>
      <p:pic>
        <p:nvPicPr>
          <p:cNvPr id="13" name="Picture 12" descr="griha_pravesh_final_g3_colou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296359"/>
            <a:ext cx="1147763" cy="90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r="16837" b="28125"/>
          <a:stretch/>
        </p:blipFill>
        <p:spPr bwMode="auto">
          <a:xfrm>
            <a:off x="37705" y="1143000"/>
            <a:ext cx="909540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0"/>
            <a:ext cx="9067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Calibri" charset="0"/>
              </a:rPr>
              <a:t>Customised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 software for data base management 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2453" y="2286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8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00761"/>
              </p:ext>
            </p:extLst>
          </p:nvPr>
        </p:nvGraphicFramePr>
        <p:xfrm>
          <a:off x="172453" y="228600"/>
          <a:ext cx="7961897" cy="549810"/>
        </p:xfrm>
        <a:graphic>
          <a:graphicData uri="http://schemas.openxmlformats.org/drawingml/2006/table">
            <a:tbl>
              <a:tblPr/>
              <a:tblGrid>
                <a:gridCol w="7961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981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alibri" charset="0"/>
                      </a:endParaRPr>
                    </a:p>
                  </a:txBody>
                  <a:tcPr marL="0" marR="16410" marT="0" marB="164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 descr="griha_pravesh_final_g3_colo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0037" y="99955"/>
            <a:ext cx="1147763" cy="90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86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743200" y="1902070"/>
            <a:ext cx="3505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Calibri" charset="0"/>
              </a:rPr>
              <a:t>Thank You</a:t>
            </a:r>
          </a:p>
        </p:txBody>
      </p:sp>
      <p:pic>
        <p:nvPicPr>
          <p:cNvPr id="9" name="Picture 8" descr="griha_pravesh_final_g3_colou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0037" y="99955"/>
            <a:ext cx="1147763" cy="9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Placeholder 2"/>
          <p:cNvSpPr txBox="1">
            <a:spLocks/>
          </p:cNvSpPr>
          <p:nvPr/>
        </p:nvSpPr>
        <p:spPr>
          <a:xfrm>
            <a:off x="228600" y="3581400"/>
            <a:ext cx="8534400" cy="267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+mn-lt"/>
              </a:rPr>
              <a:t>Saath Livelihood Services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O/102,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Nandanvan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V, Near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Prernatirth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Derasar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Jodhpur, Ahmedabad-15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Ph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+91-79-26929827</a:t>
            </a:r>
          </a:p>
          <a:p>
            <a:pPr lvl="0" algn="ctr"/>
            <a:r>
              <a:rPr lang="en-US" sz="2400" b="1" dirty="0">
                <a:solidFill>
                  <a:schemeClr val="tx1"/>
                </a:solidFill>
                <a:latin typeface="+mn-lt"/>
              </a:rPr>
              <a:t>Email: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rajendra@saath.org 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Shruti"/>
              </a:rPr>
              <a:t>+91-9825005198</a:t>
            </a:r>
          </a:p>
          <a:p>
            <a:pPr lvl="0" algn="ctr"/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Skype: </a:t>
            </a:r>
            <a:r>
              <a:rPr lang="en-US" altLang="en-US" sz="2400" dirty="0" err="1">
                <a:solidFill>
                  <a:schemeClr val="tx1"/>
                </a:solidFill>
                <a:latin typeface="+mn-lt"/>
              </a:rPr>
              <a:t>rajendra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-joshi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</a:rPr>
              <a:t>Web: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www.saathlivelihoods.org,  www.saath.org</a:t>
            </a:r>
            <a:endParaRPr lang="en-IN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facebook.twitter button-0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6257940"/>
            <a:ext cx="323880" cy="3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3"/>
          <p:cNvSpPr txBox="1">
            <a:spLocks/>
          </p:cNvSpPr>
          <p:nvPr/>
        </p:nvSpPr>
        <p:spPr>
          <a:xfrm>
            <a:off x="609600" y="116632"/>
            <a:ext cx="8138864" cy="110256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0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Tw Cen MT"/>
              </a:rPr>
              <a:t>How nice it will be if we could have our own house…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8871"/>
          <a:stretch/>
        </p:blipFill>
        <p:spPr bwMode="auto">
          <a:xfrm>
            <a:off x="866756" y="2738255"/>
            <a:ext cx="3134894" cy="229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6318"/>
            <a:ext cx="3602868" cy="240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3835400"/>
            <a:ext cx="3602868" cy="240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Oval Callout 31"/>
          <p:cNvSpPr/>
          <p:nvPr/>
        </p:nvSpPr>
        <p:spPr>
          <a:xfrm flipH="1">
            <a:off x="0" y="1628800"/>
            <a:ext cx="2051720" cy="1350562"/>
          </a:xfrm>
          <a:prstGeom prst="wedgeEllipseCallout">
            <a:avLst>
              <a:gd name="adj1" fmla="val -6652"/>
              <a:gd name="adj2" fmla="val 62500"/>
            </a:avLst>
          </a:prstGeom>
          <a:solidFill>
            <a:srgbClr val="93A299"/>
          </a:solidFill>
          <a:ln w="1905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</a:rPr>
              <a:t>But where should I buy the house?</a:t>
            </a:r>
          </a:p>
        </p:txBody>
      </p:sp>
      <p:sp>
        <p:nvSpPr>
          <p:cNvPr id="33" name="Cloud Callout 32"/>
          <p:cNvSpPr/>
          <p:nvPr/>
        </p:nvSpPr>
        <p:spPr>
          <a:xfrm>
            <a:off x="2195736" y="1412776"/>
            <a:ext cx="1805914" cy="1566586"/>
          </a:xfrm>
          <a:prstGeom prst="cloudCallout">
            <a:avLst>
              <a:gd name="adj1" fmla="val -35010"/>
              <a:gd name="adj2" fmla="val 57320"/>
            </a:avLst>
          </a:prstGeom>
          <a:solidFill>
            <a:srgbClr val="E8B54D"/>
          </a:solidFill>
          <a:ln w="19050" cap="flat" cmpd="sng" algn="ctr">
            <a:solidFill>
              <a:srgbClr val="E8B5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</a:rPr>
              <a:t>Who will give me loan?</a:t>
            </a:r>
          </a:p>
        </p:txBody>
      </p:sp>
      <p:sp>
        <p:nvSpPr>
          <p:cNvPr id="34" name="Oval Callout 33"/>
          <p:cNvSpPr/>
          <p:nvPr/>
        </p:nvSpPr>
        <p:spPr>
          <a:xfrm>
            <a:off x="2051720" y="5206888"/>
            <a:ext cx="2520280" cy="1484784"/>
          </a:xfrm>
          <a:prstGeom prst="wedgeEllipseCallout">
            <a:avLst>
              <a:gd name="adj1" fmla="val 55269"/>
              <a:gd name="adj2" fmla="val -57049"/>
            </a:avLst>
          </a:prstGeom>
          <a:solidFill>
            <a:srgbClr val="CF543F"/>
          </a:solidFill>
          <a:ln w="19050" cap="flat" cmpd="sng" algn="ctr">
            <a:solidFill>
              <a:srgbClr val="CF543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</a:rPr>
              <a:t>I don’t have a bank account or salary slips. Can I still buy a house?</a:t>
            </a:r>
          </a:p>
        </p:txBody>
      </p:sp>
      <p:sp>
        <p:nvSpPr>
          <p:cNvPr id="35" name="Cloud Callout 34"/>
          <p:cNvSpPr/>
          <p:nvPr/>
        </p:nvSpPr>
        <p:spPr>
          <a:xfrm>
            <a:off x="179512" y="4725144"/>
            <a:ext cx="1728192" cy="1224136"/>
          </a:xfrm>
          <a:prstGeom prst="cloudCallout">
            <a:avLst>
              <a:gd name="adj1" fmla="val 36086"/>
              <a:gd name="adj2" fmla="val -86841"/>
            </a:avLst>
          </a:prstGeom>
          <a:solidFill>
            <a:srgbClr val="B5AE53"/>
          </a:solidFill>
          <a:ln w="19050" cap="flat" cmpd="sng" algn="ctr">
            <a:solidFill>
              <a:srgbClr val="B5AE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</a:rPr>
              <a:t>What is Form 16?</a:t>
            </a:r>
          </a:p>
        </p:txBody>
      </p:sp>
      <p:sp>
        <p:nvSpPr>
          <p:cNvPr id="36" name="Cloud Callout 35"/>
          <p:cNvSpPr/>
          <p:nvPr/>
        </p:nvSpPr>
        <p:spPr>
          <a:xfrm>
            <a:off x="4878288" y="2979362"/>
            <a:ext cx="1565920" cy="1154448"/>
          </a:xfrm>
          <a:prstGeom prst="cloudCallout">
            <a:avLst>
              <a:gd name="adj1" fmla="val 5849"/>
              <a:gd name="adj2" fmla="val 82483"/>
            </a:avLst>
          </a:prstGeom>
          <a:solidFill>
            <a:srgbClr val="93A299"/>
          </a:solidFill>
          <a:ln w="1905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</a:rPr>
              <a:t>What is Super built up?</a:t>
            </a:r>
          </a:p>
        </p:txBody>
      </p:sp>
      <p:sp>
        <p:nvSpPr>
          <p:cNvPr id="37" name="Oval Callout 36"/>
          <p:cNvSpPr/>
          <p:nvPr/>
        </p:nvSpPr>
        <p:spPr>
          <a:xfrm>
            <a:off x="5724128" y="404664"/>
            <a:ext cx="2574032" cy="1224136"/>
          </a:xfrm>
          <a:prstGeom prst="wedgeEllipseCallout">
            <a:avLst>
              <a:gd name="adj1" fmla="val -40991"/>
              <a:gd name="adj2" fmla="val 55446"/>
            </a:avLst>
          </a:prstGeom>
          <a:solidFill>
            <a:srgbClr val="786C71"/>
          </a:solidFill>
          <a:ln w="19050" cap="flat" cmpd="sng" algn="ctr">
            <a:solidFill>
              <a:srgbClr val="786C7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</a:rPr>
              <a:t>Have you seen the application form? … It is so complicated</a:t>
            </a:r>
          </a:p>
        </p:txBody>
      </p:sp>
      <p:sp>
        <p:nvSpPr>
          <p:cNvPr id="38" name="Cloud Callout 37"/>
          <p:cNvSpPr/>
          <p:nvPr/>
        </p:nvSpPr>
        <p:spPr>
          <a:xfrm>
            <a:off x="7164288" y="2747204"/>
            <a:ext cx="2115228" cy="1725911"/>
          </a:xfrm>
          <a:prstGeom prst="cloudCallout">
            <a:avLst>
              <a:gd name="adj1" fmla="val -58331"/>
              <a:gd name="adj2" fmla="val 53298"/>
            </a:avLst>
          </a:prstGeom>
          <a:solidFill>
            <a:srgbClr val="B5AE53"/>
          </a:solidFill>
          <a:ln w="19050" cap="flat" cmpd="sng" algn="ctr">
            <a:solidFill>
              <a:srgbClr val="B5AE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</a:rPr>
              <a:t>How much stamp duty do I have to pay?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39952" y="6237312"/>
            <a:ext cx="4752528" cy="288031"/>
          </a:xfrm>
          <a:prstGeom prst="rect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</a:rPr>
              <a:t>Can some one help us?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6271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13569"/>
              </p:ext>
            </p:extLst>
          </p:nvPr>
        </p:nvGraphicFramePr>
        <p:xfrm>
          <a:off x="457200" y="304800"/>
          <a:ext cx="8382000" cy="3734110"/>
        </p:xfrm>
        <a:graphic>
          <a:graphicData uri="http://schemas.openxmlformats.org/drawingml/2006/table">
            <a:tbl>
              <a:tblPr/>
              <a:tblGrid>
                <a:gridCol w="1441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0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36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Shruti"/>
                        </a:rPr>
                        <a:t>Affordable housing</a:t>
                      </a:r>
                      <a:r>
                        <a:rPr lang="en-IN" sz="18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Shruti"/>
                        </a:rPr>
                        <a:t> -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Shruti"/>
                        </a:rPr>
                        <a:t>Griha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Shruti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Shruti"/>
                        </a:rPr>
                        <a:t>Pravesh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3062" marR="630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3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Shruti"/>
                        </a:rPr>
                        <a:t>Facilitate provision of affordable houses to those to those who are unable to access housing through formal channels through tie ups with affordable housing developers and housing finance institutions</a:t>
                      </a:r>
                    </a:p>
                  </a:txBody>
                  <a:tcPr marL="63062" marR="630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3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Purpose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empower people from urban low income areas and facilitate them to buy their own homes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3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Target segment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People working in the informal sector with an aspiration to buy their own homes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6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Social impact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People moving into a safe and secure environment with their families, having a legal property in their name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6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Future plans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Establishing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Griha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Pravesh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role as an ecosystem in the affordable housing market in the country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71054" y="4267200"/>
            <a:ext cx="836814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Educate the community, by making as many GP Members as possible,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Help clients build a credible financial track record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Facilitate smooth and speedy provision of housing finance to the client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Document case studies on client experience of housing facilitation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Share facilitation experience with other potential associate organizations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Seek partners and stakeholders to replicate facilitation model in other parts of the country</a:t>
            </a:r>
          </a:p>
        </p:txBody>
      </p:sp>
    </p:spTree>
    <p:extLst>
      <p:ext uri="{BB962C8B-B14F-4D97-AF65-F5344CB8AC3E}">
        <p14:creationId xmlns:p14="http://schemas.microsoft.com/office/powerpoint/2010/main" val="138654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685800"/>
            <a:ext cx="7315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Griha Pravesh 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053" y="12192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2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1360"/>
              </p:ext>
            </p:extLst>
          </p:nvPr>
        </p:nvGraphicFramePr>
        <p:xfrm>
          <a:off x="457200" y="1447800"/>
          <a:ext cx="7905750" cy="321210"/>
        </p:xfrm>
        <a:graphic>
          <a:graphicData uri="http://schemas.openxmlformats.org/drawingml/2006/table">
            <a:tbl>
              <a:tblPr/>
              <a:tblGrid>
                <a:gridCol w="79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972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charset="0"/>
                        </a:rPr>
                        <a:t>Timeline</a:t>
                      </a:r>
                    </a:p>
                  </a:txBody>
                  <a:tcPr marL="0" marR="16410" marT="0" marB="164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 descr="griha_pravesh_final_g3_colou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99955"/>
            <a:ext cx="1147763" cy="9018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8025576"/>
              </p:ext>
            </p:extLst>
          </p:nvPr>
        </p:nvGraphicFramePr>
        <p:xfrm>
          <a:off x="228600" y="1814513"/>
          <a:ext cx="8615363" cy="415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1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7" y="1828800"/>
            <a:ext cx="8271346" cy="445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1053" y="12192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8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04488"/>
              </p:ext>
            </p:extLst>
          </p:nvPr>
        </p:nvGraphicFramePr>
        <p:xfrm>
          <a:off x="457200" y="914400"/>
          <a:ext cx="8579296" cy="626010"/>
        </p:xfrm>
        <a:graphic>
          <a:graphicData uri="http://schemas.openxmlformats.org/drawingml/2006/table">
            <a:tbl>
              <a:tblPr/>
              <a:tblGrid>
                <a:gridCol w="857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972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charset="0"/>
                        </a:rPr>
                        <a:t>Griha Pravesh equips potential buyers to make the right choices &amp; hand-holds them through the process of buying a house</a:t>
                      </a:r>
                    </a:p>
                  </a:txBody>
                  <a:tcPr marL="0" marR="16410" marT="0" marB="164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368968" y="125516"/>
            <a:ext cx="854643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The Mission – Enabling Affordable Housing Ecosystem</a:t>
            </a:r>
          </a:p>
        </p:txBody>
      </p:sp>
    </p:spTree>
    <p:extLst>
      <p:ext uri="{BB962C8B-B14F-4D97-AF65-F5344CB8AC3E}">
        <p14:creationId xmlns:p14="http://schemas.microsoft.com/office/powerpoint/2010/main" val="288767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87262"/>
              </p:ext>
            </p:extLst>
          </p:nvPr>
        </p:nvGraphicFramePr>
        <p:xfrm>
          <a:off x="457200" y="914400"/>
          <a:ext cx="8579296" cy="626010"/>
        </p:xfrm>
        <a:graphic>
          <a:graphicData uri="http://schemas.openxmlformats.org/drawingml/2006/table">
            <a:tbl>
              <a:tblPr/>
              <a:tblGrid>
                <a:gridCol w="857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972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charset="0"/>
                        </a:rPr>
                        <a:t>Griha Pravesh equips potential buyers to make the right choices &amp; hand-holds them through the process of buying a house</a:t>
                      </a:r>
                    </a:p>
                  </a:txBody>
                  <a:tcPr marL="0" marR="16410" marT="0" marB="164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68968" y="125516"/>
            <a:ext cx="862263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The Mission – Enabling Affordable Housing Ecosystem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200" y="1676400"/>
            <a:ext cx="815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There are three key roles that the proposed housing facilitation </a:t>
            </a:r>
            <a:r>
              <a:rPr lang="en-US" dirty="0" err="1">
                <a:latin typeface="Calibri" pitchFamily="34" charset="0"/>
              </a:rPr>
              <a:t>centre</a:t>
            </a:r>
            <a:r>
              <a:rPr lang="en-US" dirty="0">
                <a:latin typeface="Calibri" pitchFamily="34" charset="0"/>
              </a:rPr>
              <a:t> is expected to play: 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Facilitate clients to make more informed decisions about their house purchase;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Facilitate provision of housing finance and margin money assistance to borrowers.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Facilitate integration of community development initiatives with housing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28600" y="3655407"/>
            <a:ext cx="8153400" cy="329317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Functions</a:t>
            </a:r>
            <a:endParaRPr lang="en-IN" sz="2000" b="1" dirty="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</p:txBody>
      </p:sp>
      <p:pic>
        <p:nvPicPr>
          <p:cNvPr id="9" name="Picture 8" descr="griha_pravesh_final_g3_colour.jpg"/>
          <p:cNvPicPr>
            <a:picLocks noChangeAspect="1"/>
          </p:cNvPicPr>
          <p:nvPr/>
        </p:nvPicPr>
        <p:blipFill rotWithShape="1">
          <a:blip r:embed="rId2" cstate="print"/>
          <a:srcRect t="-7582" b="-7203"/>
          <a:stretch/>
        </p:blipFill>
        <p:spPr>
          <a:xfrm>
            <a:off x="839707" y="4551429"/>
            <a:ext cx="1533128" cy="138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802694" y="3981230"/>
            <a:ext cx="1515783" cy="6117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Dissemination Campaigns</a:t>
            </a:r>
            <a:endParaRPr lang="en-IN" sz="1100" dirty="0"/>
          </a:p>
        </p:txBody>
      </p:sp>
      <p:sp>
        <p:nvSpPr>
          <p:cNvPr id="11" name="Rounded Rectangle 10"/>
          <p:cNvSpPr/>
          <p:nvPr/>
        </p:nvSpPr>
        <p:spPr>
          <a:xfrm>
            <a:off x="2872887" y="5619984"/>
            <a:ext cx="1307588" cy="7526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Engaged Facilitation</a:t>
            </a:r>
            <a:endParaRPr lang="en-IN" sz="1100" dirty="0"/>
          </a:p>
        </p:txBody>
      </p:sp>
      <p:sp>
        <p:nvSpPr>
          <p:cNvPr id="12" name="Right Arrow 11"/>
          <p:cNvSpPr/>
          <p:nvPr/>
        </p:nvSpPr>
        <p:spPr>
          <a:xfrm rot="2704721">
            <a:off x="2527175" y="5179491"/>
            <a:ext cx="720080" cy="38320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ight Arrow 12"/>
          <p:cNvSpPr/>
          <p:nvPr/>
        </p:nvSpPr>
        <p:spPr>
          <a:xfrm rot="19640267">
            <a:off x="2527176" y="4867618"/>
            <a:ext cx="720080" cy="38320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4535407" y="4060695"/>
            <a:ext cx="3286286" cy="120032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marL="68580"/>
            <a:r>
              <a:rPr lang="en-US" sz="1200" dirty="0">
                <a:latin typeface="Calibri" panose="020F0502020204030204" pitchFamily="34" charset="0"/>
              </a:rPr>
              <a:t>Asset creation, and Livelihood Enhancement </a:t>
            </a:r>
            <a:endParaRPr lang="en-IN" sz="1200" dirty="0">
              <a:latin typeface="Calibri" panose="020F0502020204030204" pitchFamily="34" charset="0"/>
            </a:endParaRPr>
          </a:p>
          <a:p>
            <a:pPr marL="68580"/>
            <a:r>
              <a:rPr lang="en-US" sz="1200" dirty="0">
                <a:latin typeface="Calibri" panose="020F0502020204030204" pitchFamily="34" charset="0"/>
              </a:rPr>
              <a:t>Documentation  </a:t>
            </a:r>
            <a:endParaRPr lang="en-IN" sz="1200" dirty="0">
              <a:latin typeface="Calibri" panose="020F0502020204030204" pitchFamily="34" charset="0"/>
            </a:endParaRPr>
          </a:p>
          <a:p>
            <a:pPr marL="68580"/>
            <a:r>
              <a:rPr lang="en-US" sz="1200" dirty="0">
                <a:latin typeface="Calibri" panose="020F0502020204030204" pitchFamily="34" charset="0"/>
              </a:rPr>
              <a:t>Financial literacy</a:t>
            </a:r>
            <a:endParaRPr lang="en-IN" sz="1200" dirty="0">
              <a:latin typeface="Calibri" panose="020F0502020204030204" pitchFamily="34" charset="0"/>
            </a:endParaRPr>
          </a:p>
          <a:p>
            <a:pPr marL="68580"/>
            <a:r>
              <a:rPr lang="en-US" sz="1200" dirty="0">
                <a:latin typeface="Calibri" panose="020F0502020204030204" pitchFamily="34" charset="0"/>
              </a:rPr>
              <a:t>Skill up-gradation, education and health</a:t>
            </a:r>
            <a:endParaRPr lang="en-IN" sz="1200" dirty="0">
              <a:latin typeface="Calibri" panose="020F0502020204030204" pitchFamily="34" charset="0"/>
            </a:endParaRPr>
          </a:p>
          <a:p>
            <a:pPr marL="68580"/>
            <a:r>
              <a:rPr lang="en-US" sz="1200" dirty="0">
                <a:latin typeface="Calibri" panose="020F0502020204030204" pitchFamily="34" charset="0"/>
              </a:rPr>
              <a:t>Home maintenance</a:t>
            </a:r>
          </a:p>
          <a:p>
            <a:pPr marL="68580"/>
            <a:r>
              <a:rPr lang="en-US" sz="1200" dirty="0">
                <a:latin typeface="Calibri" panose="020F0502020204030204" pitchFamily="34" charset="0"/>
              </a:rPr>
              <a:t>Housing Association Formation</a:t>
            </a:r>
            <a:endParaRPr lang="en-IN" sz="12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08500" y="5519242"/>
            <a:ext cx="3340100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marL="68580"/>
            <a:r>
              <a:rPr lang="en-US" sz="1100" dirty="0">
                <a:latin typeface="Calibri" panose="020F0502020204030204" pitchFamily="34" charset="0"/>
              </a:rPr>
              <a:t>Client : From house selection to registration of Documents</a:t>
            </a:r>
          </a:p>
          <a:p>
            <a:pPr marL="68580"/>
            <a:r>
              <a:rPr lang="en-US" sz="1100" dirty="0">
                <a:latin typeface="Calibri" panose="020F0502020204030204" pitchFamily="34" charset="0"/>
              </a:rPr>
              <a:t>Developer : market scan to  Housing society Maintenance</a:t>
            </a:r>
          </a:p>
          <a:p>
            <a:pPr marL="68580"/>
            <a:r>
              <a:rPr lang="en-US" sz="1100" dirty="0">
                <a:latin typeface="Calibri" panose="020F0502020204030204" pitchFamily="34" charset="0"/>
              </a:rPr>
              <a:t>HFIs: Client introduction to </a:t>
            </a:r>
            <a:r>
              <a:rPr lang="en-US" sz="1200" dirty="0">
                <a:latin typeface="Calibri" panose="020F0502020204030204" pitchFamily="34" charset="0"/>
              </a:rPr>
              <a:t>dispersal</a:t>
            </a:r>
            <a:r>
              <a:rPr lang="en-US" sz="1100" dirty="0">
                <a:latin typeface="Calibri" panose="020F0502020204030204" pitchFamily="34" charset="0"/>
              </a:rPr>
              <a:t>   </a:t>
            </a:r>
            <a:endParaRPr lang="en-IN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9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225425"/>
            <a:ext cx="7315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Stages of Customer Interaction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97423719"/>
              </p:ext>
            </p:extLst>
          </p:nvPr>
        </p:nvGraphicFramePr>
        <p:xfrm>
          <a:off x="107504" y="1203648"/>
          <a:ext cx="41764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755246"/>
              </p:ext>
            </p:extLst>
          </p:nvPr>
        </p:nvGraphicFramePr>
        <p:xfrm>
          <a:off x="4572000" y="1203648"/>
          <a:ext cx="41764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griha_pravesh_final_g3_colour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99955"/>
            <a:ext cx="1147763" cy="90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05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685800"/>
            <a:ext cx="7315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Activities undertaken by Griha Pravesh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053" y="12192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6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434729"/>
              </p:ext>
            </p:extLst>
          </p:nvPr>
        </p:nvGraphicFramePr>
        <p:xfrm>
          <a:off x="457200" y="1447800"/>
          <a:ext cx="7905750" cy="321210"/>
        </p:xfrm>
        <a:graphic>
          <a:graphicData uri="http://schemas.openxmlformats.org/drawingml/2006/table">
            <a:tbl>
              <a:tblPr/>
              <a:tblGrid>
                <a:gridCol w="79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972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charset="0"/>
                        </a:rPr>
                        <a:t>With Clients,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alibri" charset="0"/>
                        </a:rPr>
                        <a:t> D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charset="0"/>
                        </a:rPr>
                        <a:t>evelopers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alibri" charset="0"/>
                        </a:rPr>
                        <a:t>, Housing finance agencies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charset="0"/>
                      </a:endParaRPr>
                    </a:p>
                  </a:txBody>
                  <a:tcPr marL="0" marR="16410" marT="0" marB="164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200" y="1905000"/>
            <a:ext cx="8153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Area Mapping, Area Profiling, House hold surveys, Stalls, road shows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Credit camps, need based survey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Maintain the data collected and feed it in software.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Door to door marketing, counselling and relation building with the communities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Pre Launch and Launch activities for the developers.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Loan facilitation process for the customers.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Livelihood enhancement counselling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Facilitate the home buying process for the Griha Pravesh members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Linking daily wagers at the developers sight with various Government and non Government facilities.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Community development initiatives and society formation for the affordable housing projects.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Loan Approval Process and Disbursement in </a:t>
            </a:r>
            <a:r>
              <a:rPr lang="en-US" dirty="0" err="1">
                <a:latin typeface="Calibri" pitchFamily="34" charset="0"/>
              </a:rPr>
              <a:t>Surat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" name="Picture 7" descr="griha_pravesh_final_g3_colou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99955"/>
            <a:ext cx="1147763" cy="90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73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32509" y="99955"/>
            <a:ext cx="7315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Strength of </a:t>
            </a:r>
            <a:r>
              <a:rPr lang="en-US" sz="2800" b="1" dirty="0" err="1">
                <a:solidFill>
                  <a:schemeClr val="tx1"/>
                </a:solidFill>
                <a:latin typeface="Calibri" charset="0"/>
              </a:rPr>
              <a:t>Griha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charset="0"/>
              </a:rPr>
              <a:t>Pravesh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, Trained Team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6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855181"/>
              </p:ext>
            </p:extLst>
          </p:nvPr>
        </p:nvGraphicFramePr>
        <p:xfrm>
          <a:off x="457200" y="1447800"/>
          <a:ext cx="7905750" cy="321210"/>
        </p:xfrm>
        <a:graphic>
          <a:graphicData uri="http://schemas.openxmlformats.org/drawingml/2006/table">
            <a:tbl>
              <a:tblPr/>
              <a:tblGrid>
                <a:gridCol w="79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972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charset="0"/>
                        </a:rPr>
                        <a:t>Team building </a:t>
                      </a:r>
                    </a:p>
                  </a:txBody>
                  <a:tcPr marL="0" marR="16410" marT="0" marB="164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2425" y="1828800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Level 1 Modules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Housing and Poverty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Why Griha Pravesh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Operations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Level 2 Modules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Housing Finance – making the right match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Community development initiatives – SAATH and other programs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Housing Projects</a:t>
            </a:r>
          </a:p>
          <a:p>
            <a:pPr marL="339725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US" dirty="0">
                <a:latin typeface="Calibri" pitchFamily="34" charset="0"/>
              </a:rPr>
              <a:t>Level 2 Modules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IN" dirty="0">
                <a:latin typeface="Calibri" pitchFamily="34" charset="0"/>
              </a:rPr>
              <a:t>Personality development, presentation &amp; office etiquette, 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IN" dirty="0">
                <a:latin typeface="Calibri" pitchFamily="34" charset="0"/>
              </a:rPr>
              <a:t>Communications 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IN" dirty="0">
                <a:latin typeface="Calibri" pitchFamily="34" charset="0"/>
              </a:rPr>
              <a:t>Customer Interaction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IN" dirty="0">
                <a:latin typeface="Calibri" pitchFamily="34" charset="0"/>
              </a:rPr>
              <a:t>Marketing and Sales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IN" dirty="0">
                <a:latin typeface="Calibri" pitchFamily="34" charset="0"/>
              </a:rPr>
              <a:t>Basic computers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IN" dirty="0">
                <a:latin typeface="Calibri" pitchFamily="34" charset="0"/>
              </a:rPr>
              <a:t>Basic English, </a:t>
            </a:r>
          </a:p>
          <a:p>
            <a:pPr marL="796925" lvl="1" indent="-339725" eaLnBrk="0" hangingPunct="0">
              <a:buClr>
                <a:srgbClr val="C1ACF1"/>
              </a:buClr>
              <a:buSzPct val="75000"/>
              <a:buFont typeface="Symbol" pitchFamily="18" charset="2"/>
              <a:buChar char="¨"/>
            </a:pPr>
            <a:r>
              <a:rPr lang="en-IN" dirty="0">
                <a:latin typeface="Calibri" pitchFamily="34" charset="0"/>
              </a:rPr>
              <a:t>Finance &amp; budgeting Team building and leadership training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" name="Picture 11" descr="griha_pravesh_final_g3_colou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99955"/>
            <a:ext cx="1147763" cy="9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4800" y="914400"/>
            <a:ext cx="837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Development of Systems and Modules for training and SOP for various activities</a:t>
            </a:r>
          </a:p>
        </p:txBody>
      </p:sp>
    </p:spTree>
    <p:extLst>
      <p:ext uri="{BB962C8B-B14F-4D97-AF65-F5344CB8AC3E}">
        <p14:creationId xmlns:p14="http://schemas.microsoft.com/office/powerpoint/2010/main" val="1366714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6973</TotalTime>
  <Words>960</Words>
  <Application>Microsoft Office PowerPoint</Application>
  <PresentationFormat>On-screen Show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News Gothic MT</vt:lpstr>
      <vt:lpstr>Shruti</vt:lpstr>
      <vt:lpstr>Symbol</vt:lpstr>
      <vt:lpstr>Times New Roman</vt:lpstr>
      <vt:lpstr>Tw Cen MT</vt:lpstr>
      <vt:lpstr>Wingdings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</vt:lpstr>
      <vt:lpstr>PowerPoint Presentation</vt:lpstr>
      <vt:lpstr>PowerPoint Presentation</vt:lpstr>
      <vt:lpstr>PowerPoint Presentation</vt:lpstr>
      <vt:lpstr>PowerPoint Presentation</vt:lpstr>
      <vt:lpstr>Distribution Network of Griha Pravesh</vt:lpstr>
      <vt:lpstr>Activities </vt:lpstr>
      <vt:lpstr>Activities </vt:lpstr>
      <vt:lpstr>PowerPoint Presentation</vt:lpstr>
      <vt:lpstr>PowerPoint Presentation</vt:lpstr>
    </vt:vector>
  </TitlesOfParts>
  <Company>Saath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Resource centre (CARE-Snehal)</dc:title>
  <dc:creator>Nitesh Oza</dc:creator>
  <cp:lastModifiedBy>Rajendra Joshi</cp:lastModifiedBy>
  <cp:revision>638</cp:revision>
  <dcterms:created xsi:type="dcterms:W3CDTF">2010-08-05T11:44:00Z</dcterms:created>
  <dcterms:modified xsi:type="dcterms:W3CDTF">2016-03-31T09:17:29Z</dcterms:modified>
</cp:coreProperties>
</file>