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4DBD9-C43A-8DD9-32B1-22B5DFCFD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A11DCE-71C9-5A4A-CE33-431277B4D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2E7EA-0885-F7B7-48D3-06CA05541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D3FAF-C11E-6F95-8571-346C82339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6E4FD-8384-06FA-A565-65ABA343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1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CB3F-76FA-B691-C305-D26FBBF82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0C92AB-B77B-B553-D5B3-F381BC644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0B7E6-51A4-697D-87AF-C99C8F500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4B5A2-71DD-F53F-FD5C-1E88A5D54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6E94F-27F4-0FDD-C283-17D4DE2FA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B243FE-91ED-60B4-EDB0-BCF6D7C9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D93B49-45D8-6C5F-C1FF-19CDB9089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00FF1-6FC2-15FC-08CA-0D4C5D1DB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FA224-F94D-F04A-19E1-953036BD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716AF3-A55F-7DBF-3880-9C9B82BF0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59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1F375-4736-D94D-EF97-B1EBF28CE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5393C-52D1-4C4A-4BE3-0F737058B6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728B0-2917-5EE0-7775-5DA007EB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6568F-6D66-B441-7098-497232BD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CAA0F-2CFC-EE2C-792D-9DE30938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0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A6E8A-53E3-7DE6-F414-E1BB332B6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36B0E-2184-9C7B-E515-D1900AAD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B5A9A-D3FE-A7B5-E665-0DCD564AC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DB4F2-72C5-5761-FE46-91534BE8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86A6-5940-2D81-30FA-43BA3B7C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D3D1-EED0-B4E9-8E17-D848C3285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60370-C1B8-7FD9-EE5B-53F6743263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FC28E-5F73-52B3-545F-73EE5F908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763807-4CA7-3B24-849E-942C362A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53014-797F-3790-741C-C4B28BD4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3E238-BE89-283F-7196-6DCE1991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6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E387C-8A58-0E89-F37E-438301035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8E6EF9-E693-AE55-38A1-2DAE5ECFF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AB4F5-2FF4-CA86-6461-C57027E747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21D28B-368C-BDF2-5471-A6C3F4A89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C346FE-25A9-B802-7401-9FD5D364D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C7970B-762C-6707-D3B6-F4B4ECFAD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8D9FB7-2124-E0D4-9C8D-74426F741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90E5C-D398-0300-022D-D3AC0E4F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76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B9B9B-EE2E-B4C4-ABE6-FB9EAB174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A952A6-7AF2-9AB2-FB9A-BEE225223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FB7A8-CDCF-BF5E-981D-E4477CF1A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53F4B6-737E-D245-666D-97640642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2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1E1351-1701-9519-D93D-DC056F25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D4AEC-01F3-18F4-546F-4F43AD491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B2B1A-D8AE-C0D0-8CF9-800FE1CFB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8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6B1E-C313-C8C9-ED36-DCB3F7E7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FF57C-11E9-2CBF-8A03-A6559DCE3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BAE6C-6A36-5203-B128-BEC2B3C5A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5B6965-2EEF-7369-4363-E8546E56A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BD05E8-EB40-D901-F61C-7DFA805E7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EDCCE9-04E0-E044-C7F7-4676082C6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3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242C-6008-A5BC-EC44-FBB5F5EDC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52DF8E-9CBE-8C7E-0D3A-5B76E5F5B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548F8D-851E-A3E3-91BA-390049D0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A8493-4233-6FD1-48AC-1121258C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8414EE-C16A-28B7-FE04-8B98F9E7E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462C87-FEDA-87B0-6086-6847C4BA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8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8AF84E-03DC-669E-1513-DC6AFD64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53E4C-CC39-A3E1-F3B8-B7B71DC8C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575EB-BFA7-039B-F6B4-93504743C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523E-88F9-4F3C-9358-9000D567111E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920E-B569-B1B4-6F39-CFE07F0FA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5A860-0813-C6C5-DE19-FA759588EF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137F-AA7B-4F28-87D1-20219FB60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6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EB365-4600-3832-F3C3-C6D5A4A57C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MUSIC STARTUP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B9106-7499-7A12-8E22-F6D773380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Club | Community | Content</a:t>
            </a:r>
          </a:p>
        </p:txBody>
      </p:sp>
    </p:spTree>
    <p:extLst>
      <p:ext uri="{BB962C8B-B14F-4D97-AF65-F5344CB8AC3E}">
        <p14:creationId xmlns:p14="http://schemas.microsoft.com/office/powerpoint/2010/main" val="270893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C065D-72D5-B278-37F6-BD261338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30C39-8D7D-F026-A2B0-336743C39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onboard, India’s finest Orchestra singers &amp; Artist already.</a:t>
            </a:r>
          </a:p>
          <a:p>
            <a:endParaRPr lang="en-US" dirty="0"/>
          </a:p>
          <a:p>
            <a:r>
              <a:rPr lang="en-US" dirty="0"/>
              <a:t>There are precedents of T-Series &amp; </a:t>
            </a:r>
            <a:r>
              <a:rPr lang="en-US" dirty="0" err="1"/>
              <a:t>Saregama</a:t>
            </a:r>
            <a:r>
              <a:rPr lang="en-US" dirty="0"/>
              <a:t> Caravan which has created commercially huge success.</a:t>
            </a:r>
          </a:p>
          <a:p>
            <a:endParaRPr lang="en-US" dirty="0"/>
          </a:p>
          <a:p>
            <a:r>
              <a:rPr lang="en-US" dirty="0"/>
              <a:t>We are building Co-operative model &amp; making every team member a shareholder.</a:t>
            </a:r>
          </a:p>
          <a:p>
            <a:endParaRPr lang="en-US" dirty="0"/>
          </a:p>
          <a:p>
            <a:r>
              <a:rPr lang="en-US" dirty="0"/>
              <a:t>With more &amp; more OTT platforms coming in market demand of quality content are constantly growing.</a:t>
            </a:r>
          </a:p>
        </p:txBody>
      </p:sp>
    </p:spTree>
    <p:extLst>
      <p:ext uri="{BB962C8B-B14F-4D97-AF65-F5344CB8AC3E}">
        <p14:creationId xmlns:p14="http://schemas.microsoft.com/office/powerpoint/2010/main" val="178512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A5D8E-FA60-CB75-E01A-18E4CF734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PLANNING TO 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24BCC-9E8C-CBE0-0066-E3AE8DD06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are in process of building music club online – offline with world class personalized infrastructure / ecosystem for music creators and music lovers-listeners.</a:t>
            </a:r>
          </a:p>
          <a:p>
            <a:endParaRPr lang="en-US" dirty="0"/>
          </a:p>
          <a:p>
            <a:r>
              <a:rPr lang="en-US" dirty="0"/>
              <a:t>To make world class OTT platform, App for Music dissemination &amp; consumption place (Music Hub) to create content of the same.</a:t>
            </a:r>
          </a:p>
          <a:p>
            <a:endParaRPr lang="en-US" dirty="0"/>
          </a:p>
          <a:p>
            <a:r>
              <a:rPr lang="en-US" dirty="0"/>
              <a:t>Best-in-class &amp; easily accessible recording studios for all needs.</a:t>
            </a:r>
          </a:p>
          <a:p>
            <a:endParaRPr lang="en-US" dirty="0"/>
          </a:p>
          <a:p>
            <a:r>
              <a:rPr lang="en-US" dirty="0"/>
              <a:t>Music events &amp; festivals.</a:t>
            </a:r>
          </a:p>
        </p:txBody>
      </p:sp>
    </p:spTree>
    <p:extLst>
      <p:ext uri="{BB962C8B-B14F-4D97-AF65-F5344CB8AC3E}">
        <p14:creationId xmlns:p14="http://schemas.microsoft.com/office/powerpoint/2010/main" val="282372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F85B-B1EC-687F-F3E8-7673262E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PLANNING TO CREATE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9FF76-91BD-CB01-2BD7-E6CB43D3F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/ Round the clock live Music events for all target groups, which eventually converted in Raw material.</a:t>
            </a:r>
          </a:p>
          <a:p>
            <a:endParaRPr lang="en-US" dirty="0"/>
          </a:p>
          <a:p>
            <a:r>
              <a:rPr lang="en-US" dirty="0"/>
              <a:t>Creating interesting formats &amp; modules to present Music. As personalized products, live shows, Music competitors, private albums, artist management and so on virtual concerts.</a:t>
            </a:r>
          </a:p>
          <a:p>
            <a:endParaRPr lang="en-US" dirty="0"/>
          </a:p>
          <a:p>
            <a:r>
              <a:rPr lang="en-US" dirty="0"/>
              <a:t>Training, affiliation, participation &amp; recognition.</a:t>
            </a:r>
          </a:p>
        </p:txBody>
      </p:sp>
    </p:spTree>
    <p:extLst>
      <p:ext uri="{BB962C8B-B14F-4D97-AF65-F5344CB8AC3E}">
        <p14:creationId xmlns:p14="http://schemas.microsoft.com/office/powerpoint/2010/main" val="3926592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F63F7-1C19-7E85-6DDB-7CFE3A124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Club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B266F-711C-11CB-96B3-F51679349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Daily Live shows for 2 hours each at different places.</a:t>
            </a:r>
          </a:p>
          <a:p>
            <a:endParaRPr lang="en-US" sz="2000" dirty="0"/>
          </a:p>
          <a:p>
            <a:r>
              <a:rPr lang="en-US" sz="2000" dirty="0"/>
              <a:t>Special week end shows with different theme every week.</a:t>
            </a:r>
          </a:p>
          <a:p>
            <a:endParaRPr lang="en-US" sz="2000" dirty="0"/>
          </a:p>
          <a:p>
            <a:r>
              <a:rPr lang="en-US" sz="2000" dirty="0"/>
              <a:t>Shows on various genres, marquee artists and collaborations.</a:t>
            </a:r>
          </a:p>
          <a:p>
            <a:endParaRPr lang="en-US" sz="2000" dirty="0"/>
          </a:p>
          <a:p>
            <a:r>
              <a:rPr lang="en-US" sz="2000" dirty="0"/>
              <a:t>Organizing customized private music events for corporates and individuals.</a:t>
            </a:r>
          </a:p>
          <a:p>
            <a:endParaRPr lang="en-US" sz="2000" dirty="0"/>
          </a:p>
          <a:p>
            <a:r>
              <a:rPr lang="en-US" sz="2000" dirty="0"/>
              <a:t>Small auditorium to host specials events related to Ghazals, Popular </a:t>
            </a:r>
            <a:r>
              <a:rPr lang="en-US" sz="2000" dirty="0" err="1"/>
              <a:t>Jaaz</a:t>
            </a:r>
            <a:r>
              <a:rPr lang="en-US" sz="2000" dirty="0"/>
              <a:t>, Sugam Sangeet, Indie and Regional music.</a:t>
            </a:r>
          </a:p>
          <a:p>
            <a:endParaRPr lang="en-US" sz="2000" dirty="0"/>
          </a:p>
          <a:p>
            <a:r>
              <a:rPr lang="en-US" sz="2000" dirty="0"/>
              <a:t>Organizing Karaoke nights.</a:t>
            </a:r>
          </a:p>
        </p:txBody>
      </p:sp>
    </p:spTree>
    <p:extLst>
      <p:ext uri="{BB962C8B-B14F-4D97-AF65-F5344CB8AC3E}">
        <p14:creationId xmlns:p14="http://schemas.microsoft.com/office/powerpoint/2010/main" val="3987004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D781-6988-5A67-1DD7-2CF00E8E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Club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7F4A2-7E57-E693-3AD0-81014EA737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Coaching of different instrument to all ages through online &amp; offline medium.</a:t>
            </a:r>
          </a:p>
          <a:p>
            <a:endParaRPr lang="en-US" dirty="0"/>
          </a:p>
          <a:p>
            <a:r>
              <a:rPr lang="en-US" dirty="0"/>
              <a:t>Recording shows and creating music content.</a:t>
            </a:r>
          </a:p>
          <a:p>
            <a:endParaRPr lang="en-US" dirty="0"/>
          </a:p>
          <a:p>
            <a:r>
              <a:rPr lang="en-US" dirty="0"/>
              <a:t>Organizing singing competition and other talent promotion events.</a:t>
            </a:r>
          </a:p>
          <a:p>
            <a:endParaRPr lang="en-US" dirty="0"/>
          </a:p>
          <a:p>
            <a:r>
              <a:rPr lang="en-US" dirty="0"/>
              <a:t>Produce private albums of upcoming artists.</a:t>
            </a:r>
          </a:p>
          <a:p>
            <a:endParaRPr lang="en-US" dirty="0"/>
          </a:p>
          <a:p>
            <a:r>
              <a:rPr lang="en-US" dirty="0"/>
              <a:t>Amphitheater for organizing entertainment and music events.</a:t>
            </a:r>
          </a:p>
          <a:p>
            <a:endParaRPr lang="en-US" dirty="0"/>
          </a:p>
          <a:p>
            <a:r>
              <a:rPr lang="en-US" dirty="0"/>
              <a:t>Marketing and promotion of regional music talents.</a:t>
            </a:r>
          </a:p>
        </p:txBody>
      </p:sp>
    </p:spTree>
    <p:extLst>
      <p:ext uri="{BB962C8B-B14F-4D97-AF65-F5344CB8AC3E}">
        <p14:creationId xmlns:p14="http://schemas.microsoft.com/office/powerpoint/2010/main" val="676183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2739-5E36-0C6F-44D3-F7BB4CE4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Club Location /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44545-99D2-812B-AFB5-EA9359C67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Music Club Pilot to start in Ahmedabad.</a:t>
            </a:r>
          </a:p>
          <a:p>
            <a:endParaRPr lang="en-US" dirty="0"/>
          </a:p>
          <a:p>
            <a:r>
              <a:rPr lang="en-US" dirty="0"/>
              <a:t>Long leased lands between SG Highway and SP Ring Road with easy approach and parking friendly area.</a:t>
            </a:r>
          </a:p>
          <a:p>
            <a:endParaRPr lang="en-US" dirty="0"/>
          </a:p>
          <a:p>
            <a:r>
              <a:rPr lang="en-US" dirty="0"/>
              <a:t>2-3 Acre of campus planned.</a:t>
            </a:r>
          </a:p>
        </p:txBody>
      </p:sp>
    </p:spTree>
    <p:extLst>
      <p:ext uri="{BB962C8B-B14F-4D97-AF65-F5344CB8AC3E}">
        <p14:creationId xmlns:p14="http://schemas.microsoft.com/office/powerpoint/2010/main" val="1800733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9FD2-2558-89B5-2924-764C5DA17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Club Location /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A868E-3D47-BEB3-058E-45A3A5D3B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Facility:</a:t>
            </a:r>
          </a:p>
          <a:p>
            <a:r>
              <a:rPr lang="en-US" dirty="0"/>
              <a:t>State of art performing hall with 200 capacity.</a:t>
            </a:r>
          </a:p>
          <a:p>
            <a:r>
              <a:rPr lang="en-US" dirty="0"/>
              <a:t>3 small halls with 50-60 capacity for different purpose. </a:t>
            </a:r>
          </a:p>
          <a:p>
            <a:r>
              <a:rPr lang="en-US" dirty="0"/>
              <a:t>Technically sound recording studio</a:t>
            </a:r>
          </a:p>
          <a:p>
            <a:r>
              <a:rPr lang="en-US" dirty="0"/>
              <a:t>Rehearsal Studio</a:t>
            </a:r>
          </a:p>
          <a:p>
            <a:r>
              <a:rPr lang="en-US" dirty="0"/>
              <a:t>Green Rooms for artist</a:t>
            </a:r>
          </a:p>
          <a:p>
            <a:r>
              <a:rPr lang="en-US" dirty="0"/>
              <a:t>Small </a:t>
            </a:r>
            <a:r>
              <a:rPr lang="en-US" dirty="0" err="1"/>
              <a:t>amphitheatre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82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9D5C7-3D9B-7A19-BCC8-A7D650CE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Music Club Location / Infrastructure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4A72-602B-9FCA-BE75-B4F3418CA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Facility:</a:t>
            </a:r>
          </a:p>
          <a:p>
            <a:r>
              <a:rPr lang="en-US" dirty="0"/>
              <a:t>Jamming Studio</a:t>
            </a:r>
          </a:p>
          <a:p>
            <a:r>
              <a:rPr lang="en-US" dirty="0"/>
              <a:t>Office</a:t>
            </a:r>
          </a:p>
          <a:p>
            <a:r>
              <a:rPr lang="en-US" dirty="0"/>
              <a:t>Food Court</a:t>
            </a:r>
          </a:p>
          <a:p>
            <a:r>
              <a:rPr lang="en-US" dirty="0"/>
              <a:t>Gallery</a:t>
            </a:r>
          </a:p>
          <a:p>
            <a:r>
              <a:rPr lang="en-US" dirty="0"/>
              <a:t>Karaoke Studio</a:t>
            </a:r>
          </a:p>
          <a:p>
            <a:r>
              <a:rPr lang="en-US" dirty="0"/>
              <a:t>Art Gallery</a:t>
            </a:r>
          </a:p>
          <a:p>
            <a:r>
              <a:rPr lang="en-US" dirty="0"/>
              <a:t>Parking</a:t>
            </a:r>
          </a:p>
        </p:txBody>
      </p:sp>
    </p:spTree>
    <p:extLst>
      <p:ext uri="{BB962C8B-B14F-4D97-AF65-F5344CB8AC3E}">
        <p14:creationId xmlns:p14="http://schemas.microsoft.com/office/powerpoint/2010/main" val="1149483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0FF3-6B59-6D87-9FA0-EB983A48D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 Revenue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E4B86-E436-3BAE-23D8-2C553FDD3B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Digital Content Selling Advertising</a:t>
            </a:r>
          </a:p>
          <a:p>
            <a:pPr marL="514350" indent="-514350">
              <a:buAutoNum type="arabicPeriod"/>
            </a:pPr>
            <a:r>
              <a:rPr lang="en-US" dirty="0"/>
              <a:t>App Subscription / OTT</a:t>
            </a:r>
          </a:p>
          <a:p>
            <a:pPr marL="514350" indent="-514350">
              <a:buAutoNum type="arabicPeriod"/>
            </a:pPr>
            <a:r>
              <a:rPr lang="en-US" dirty="0"/>
              <a:t>Sponsorship</a:t>
            </a:r>
          </a:p>
          <a:p>
            <a:pPr marL="514350" indent="-514350">
              <a:buAutoNum type="arabicPeriod"/>
            </a:pPr>
            <a:r>
              <a:rPr lang="en-US" dirty="0"/>
              <a:t>Selling audio content to radio</a:t>
            </a:r>
          </a:p>
          <a:p>
            <a:pPr marL="514350" indent="-514350">
              <a:buAutoNum type="arabicPeriod"/>
            </a:pPr>
            <a:r>
              <a:rPr lang="en-US" dirty="0"/>
              <a:t>Selling video content to regional small tv channels</a:t>
            </a:r>
          </a:p>
          <a:p>
            <a:pPr marL="514350" indent="-514350">
              <a:buAutoNum type="arabicPeriod"/>
            </a:pPr>
            <a:r>
              <a:rPr lang="en-US" dirty="0"/>
              <a:t>Club Membership</a:t>
            </a:r>
          </a:p>
          <a:p>
            <a:pPr marL="514350" indent="-514350">
              <a:buAutoNum type="arabicPeriod"/>
            </a:pPr>
            <a:r>
              <a:rPr lang="en-US" dirty="0"/>
              <a:t>Tickets of live shows</a:t>
            </a:r>
          </a:p>
          <a:p>
            <a:pPr marL="514350" indent="-514350">
              <a:buAutoNum type="arabicPeriod"/>
            </a:pPr>
            <a:r>
              <a:rPr lang="en-US" dirty="0"/>
              <a:t>Independent Concerts</a:t>
            </a:r>
          </a:p>
          <a:p>
            <a:pPr marL="514350" indent="-514350">
              <a:buAutoNum type="arabicPeriod"/>
            </a:pPr>
            <a:r>
              <a:rPr lang="en-US" dirty="0"/>
              <a:t>Music Festival &amp; Competitions</a:t>
            </a:r>
          </a:p>
        </p:txBody>
      </p:sp>
    </p:spTree>
    <p:extLst>
      <p:ext uri="{BB962C8B-B14F-4D97-AF65-F5344CB8AC3E}">
        <p14:creationId xmlns:p14="http://schemas.microsoft.com/office/powerpoint/2010/main" val="26719516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0612-92D3-A98B-74A0-54E51022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18 Revenue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31F94-4C59-A997-7AD0-FD8A07E962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10. Coaching Fees</a:t>
            </a:r>
          </a:p>
          <a:p>
            <a:pPr marL="0" indent="0">
              <a:buNone/>
            </a:pPr>
            <a:r>
              <a:rPr lang="en-US" dirty="0"/>
              <a:t>11. Infrastructure Rent</a:t>
            </a:r>
          </a:p>
          <a:p>
            <a:pPr marL="0" indent="0">
              <a:buNone/>
            </a:pPr>
            <a:r>
              <a:rPr lang="en-US" dirty="0"/>
              <a:t>12. Foods and Peripherals</a:t>
            </a:r>
          </a:p>
          <a:p>
            <a:pPr marL="0" indent="0">
              <a:buNone/>
            </a:pPr>
            <a:r>
              <a:rPr lang="en-US" dirty="0"/>
              <a:t>13. Art Gallery / artefacts space rentals</a:t>
            </a:r>
          </a:p>
          <a:p>
            <a:pPr marL="0" indent="0">
              <a:buNone/>
            </a:pPr>
            <a:r>
              <a:rPr lang="en-US" dirty="0"/>
              <a:t>14. Artist Co-working Space</a:t>
            </a:r>
          </a:p>
          <a:p>
            <a:pPr marL="0" indent="0">
              <a:buNone/>
            </a:pPr>
            <a:r>
              <a:rPr lang="en-US" dirty="0"/>
              <a:t>15. Artist Management </a:t>
            </a:r>
            <a:r>
              <a:rPr lang="en-US" dirty="0" err="1"/>
              <a:t>Programme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16. Outdoor Shows</a:t>
            </a:r>
          </a:p>
          <a:p>
            <a:pPr marL="0" indent="0">
              <a:buNone/>
            </a:pPr>
            <a:r>
              <a:rPr lang="en-US" dirty="0"/>
              <a:t>17. Personalize shows and music products</a:t>
            </a:r>
          </a:p>
          <a:p>
            <a:pPr marL="0" indent="0">
              <a:buNone/>
            </a:pPr>
            <a:r>
              <a:rPr lang="en-US" dirty="0"/>
              <a:t>18. Music Album launches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14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00B9E-074B-E6F5-6875-F4583A72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926A-4F9C-E93D-DE5A-A9AB424CD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To have a place, where lovers can explore, enjoy, spend Quality time, get entertained, get trained &amp; participate.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meet above objectives all activities related to live &amp; performing music will be planned done, to attract mass/ class, our primary focus will be old Hindi Songs.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Will properly record and store all digital content of performance &amp; make life time revenue from different mediums like OTT, YouTube and other. </a:t>
            </a:r>
          </a:p>
        </p:txBody>
      </p:sp>
    </p:spTree>
    <p:extLst>
      <p:ext uri="{BB962C8B-B14F-4D97-AF65-F5344CB8AC3E}">
        <p14:creationId xmlns:p14="http://schemas.microsoft.com/office/powerpoint/2010/main" val="3772484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20072-730A-5B1A-6440-7277E9DFC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DB162-4D24-394C-8F18-731111152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Indian music industry was valued at around INR 19 billion in 2021 and is estimated to reach INR 28 billion by 2024 with a compound annual growth rate of 15%.</a:t>
            </a:r>
          </a:p>
          <a:p>
            <a:endParaRPr lang="en-US" dirty="0"/>
          </a:p>
          <a:p>
            <a:r>
              <a:rPr lang="en-US" dirty="0"/>
              <a:t>Component of film-based music is getting popular.</a:t>
            </a:r>
          </a:p>
          <a:p>
            <a:endParaRPr lang="en-US" dirty="0"/>
          </a:p>
          <a:p>
            <a:r>
              <a:rPr lang="en-US" dirty="0"/>
              <a:t>448 million smartphone users (growing up to 973 million by 2025).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Lowest data pricing in the world (at $0.09 per GB of data).</a:t>
            </a:r>
          </a:p>
          <a:p>
            <a:endParaRPr lang="en-US" dirty="0"/>
          </a:p>
          <a:p>
            <a:r>
              <a:rPr lang="en-US" dirty="0"/>
              <a:t>2.3 Billion monthly UPI transactions.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Competitive less production cost for bulk content in segment.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561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23D9C-C9B8-2AA0-DFB2-25CECE70C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TEAM</a:t>
            </a:r>
            <a:br>
              <a:rPr lang="en-US" dirty="0"/>
            </a:br>
            <a:r>
              <a:rPr lang="en-US" sz="3100" dirty="0"/>
              <a:t>Dynamic and passionate team of experts from various domains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EB9FE-D63D-B356-1210-CC14FEDA9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Dinesh </a:t>
            </a:r>
            <a:r>
              <a:rPr lang="en-US" dirty="0" err="1"/>
              <a:t>Turakhia</a:t>
            </a:r>
            <a:r>
              <a:rPr lang="en-US" dirty="0"/>
              <a:t> is a Music Lover, Show format &amp; content expert, researcher and in field since 20 years.</a:t>
            </a:r>
          </a:p>
          <a:p>
            <a:endParaRPr lang="en-US" dirty="0"/>
          </a:p>
          <a:p>
            <a:r>
              <a:rPr lang="en-US" dirty="0"/>
              <a:t>Sanjay Shah is a serial entrepreneur international business &amp; large project making and Branding</a:t>
            </a:r>
          </a:p>
          <a:p>
            <a:endParaRPr lang="en-US" dirty="0"/>
          </a:p>
          <a:p>
            <a:r>
              <a:rPr lang="en-US" dirty="0"/>
              <a:t>Sandeep Christian is a prominent bandmaster whose orchestra is playing since 30 years success.</a:t>
            </a:r>
          </a:p>
        </p:txBody>
      </p:sp>
    </p:spTree>
    <p:extLst>
      <p:ext uri="{BB962C8B-B14F-4D97-AF65-F5344CB8AC3E}">
        <p14:creationId xmlns:p14="http://schemas.microsoft.com/office/powerpoint/2010/main" val="2290115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6CF5-647F-B880-4C7B-423B1588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TEAM</a:t>
            </a:r>
            <a:br>
              <a:rPr lang="en-US" dirty="0"/>
            </a:br>
            <a:r>
              <a:rPr lang="en-US" sz="3100" dirty="0"/>
              <a:t>Dynamic and passionate team of experts from various domains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01C13-D4C6-CD06-C3B4-D28107732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Mukhtar Shah</a:t>
            </a:r>
          </a:p>
          <a:p>
            <a:r>
              <a:rPr lang="en-US" dirty="0"/>
              <a:t>Raees </a:t>
            </a:r>
            <a:r>
              <a:rPr lang="en-US" dirty="0" err="1"/>
              <a:t>Maniar</a:t>
            </a:r>
            <a:endParaRPr lang="en-US" dirty="0"/>
          </a:p>
          <a:p>
            <a:r>
              <a:rPr lang="en-US" dirty="0"/>
              <a:t>Nayan Pancholi</a:t>
            </a:r>
          </a:p>
          <a:p>
            <a:r>
              <a:rPr lang="en-US" dirty="0"/>
              <a:t>Pankaj Bhatt</a:t>
            </a:r>
          </a:p>
          <a:p>
            <a:r>
              <a:rPr lang="en-US" dirty="0"/>
              <a:t>Samrat Dave</a:t>
            </a:r>
          </a:p>
          <a:p>
            <a:r>
              <a:rPr lang="en-US" dirty="0"/>
              <a:t>Chirag Desai</a:t>
            </a:r>
          </a:p>
          <a:p>
            <a:r>
              <a:rPr lang="en-US" dirty="0"/>
              <a:t>Priyanka </a:t>
            </a:r>
            <a:r>
              <a:rPr lang="en-US" dirty="0" err="1"/>
              <a:t>Basu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955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03996-5D07-8F87-ABD2-7AD042448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TEAM</a:t>
            </a:r>
            <a:br>
              <a:rPr lang="en-US" dirty="0"/>
            </a:br>
            <a:r>
              <a:rPr lang="en-US" sz="3100" dirty="0"/>
              <a:t>Dynamic and passionate team of experts from various domains</a:t>
            </a:r>
            <a:br>
              <a:rPr lang="en-US" sz="5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E1690-7CCE-422B-6DFA-1EDC0A367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Parth Tripathi (</a:t>
            </a:r>
            <a:r>
              <a:rPr lang="en-US" dirty="0" err="1"/>
              <a:t>Tabla</a:t>
            </a:r>
            <a:r>
              <a:rPr lang="en-US" dirty="0"/>
              <a:t>)</a:t>
            </a:r>
          </a:p>
          <a:p>
            <a:r>
              <a:rPr lang="en-US" dirty="0"/>
              <a:t>Bhavesh </a:t>
            </a:r>
            <a:r>
              <a:rPr lang="en-US" dirty="0" err="1"/>
              <a:t>Thakar</a:t>
            </a:r>
            <a:r>
              <a:rPr lang="en-US" dirty="0"/>
              <a:t> (Octopod Sampler)</a:t>
            </a:r>
          </a:p>
          <a:p>
            <a:r>
              <a:rPr lang="en-US" dirty="0"/>
              <a:t>Bipin Solanki (Drum)</a:t>
            </a:r>
          </a:p>
          <a:p>
            <a:r>
              <a:rPr lang="en-US" dirty="0"/>
              <a:t>Vasu </a:t>
            </a:r>
            <a:r>
              <a:rPr lang="en-US" dirty="0" err="1"/>
              <a:t>Chavda</a:t>
            </a:r>
            <a:r>
              <a:rPr lang="en-US" dirty="0"/>
              <a:t> (Guitar)</a:t>
            </a:r>
          </a:p>
          <a:p>
            <a:r>
              <a:rPr lang="en-US" dirty="0" err="1"/>
              <a:t>Frenky</a:t>
            </a:r>
            <a:r>
              <a:rPr lang="en-US" dirty="0"/>
              <a:t> Christian (Keyboard)</a:t>
            </a:r>
          </a:p>
          <a:p>
            <a:r>
              <a:rPr lang="en-US" dirty="0"/>
              <a:t>Smith Solanki (Keyboard)</a:t>
            </a:r>
          </a:p>
          <a:p>
            <a:r>
              <a:rPr lang="en-US" dirty="0"/>
              <a:t>Kamlesh </a:t>
            </a:r>
            <a:r>
              <a:rPr lang="en-US" dirty="0" err="1"/>
              <a:t>Dabhi</a:t>
            </a:r>
            <a:r>
              <a:rPr lang="en-US" dirty="0"/>
              <a:t> (Bongo </a:t>
            </a:r>
            <a:r>
              <a:rPr lang="en-US" dirty="0" err="1"/>
              <a:t>Dholk</a:t>
            </a:r>
            <a:r>
              <a:rPr lang="en-US" dirty="0"/>
              <a:t>)</a:t>
            </a:r>
          </a:p>
          <a:p>
            <a:r>
              <a:rPr lang="en-US" dirty="0"/>
              <a:t>Dinesh </a:t>
            </a:r>
            <a:r>
              <a:rPr lang="en-US" dirty="0" err="1"/>
              <a:t>Bairva</a:t>
            </a:r>
            <a:r>
              <a:rPr lang="en-US" dirty="0"/>
              <a:t> (Kongo </a:t>
            </a:r>
            <a:r>
              <a:rPr lang="en-US" dirty="0" err="1"/>
              <a:t>Dolak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33952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2412E-E0F1-50DE-AE59-5D1D3E59F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5D16B-504A-B8D3-DE56-FA717F98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Hemant Kumar </a:t>
            </a:r>
            <a:r>
              <a:rPr lang="en-US" dirty="0" err="1"/>
              <a:t>Mahle</a:t>
            </a:r>
            <a:r>
              <a:rPr lang="en-US" dirty="0"/>
              <a:t> – Live Stage Shows.</a:t>
            </a:r>
          </a:p>
          <a:p>
            <a:r>
              <a:rPr lang="en-US" dirty="0" err="1"/>
              <a:t>Jalso</a:t>
            </a:r>
            <a:r>
              <a:rPr lang="en-US" dirty="0"/>
              <a:t> – Gujarati App</a:t>
            </a:r>
          </a:p>
          <a:p>
            <a:r>
              <a:rPr lang="en-US" dirty="0" err="1"/>
              <a:t>Saregama</a:t>
            </a:r>
            <a:r>
              <a:rPr lang="en-US" dirty="0"/>
              <a:t> Caravan (for music)</a:t>
            </a:r>
          </a:p>
          <a:p>
            <a:r>
              <a:rPr lang="en-US" dirty="0"/>
              <a:t>Coke Studio / </a:t>
            </a:r>
            <a:r>
              <a:rPr lang="en-US" dirty="0" err="1"/>
              <a:t>MTv</a:t>
            </a:r>
            <a:r>
              <a:rPr lang="en-US" dirty="0"/>
              <a:t> Unplugged / Nescafe Basement (for music collaboration)</a:t>
            </a:r>
          </a:p>
          <a:p>
            <a:r>
              <a:rPr lang="en-US" dirty="0"/>
              <a:t>Prithvi (for plays &amp; food)</a:t>
            </a:r>
          </a:p>
        </p:txBody>
      </p:sp>
    </p:spTree>
    <p:extLst>
      <p:ext uri="{BB962C8B-B14F-4D97-AF65-F5344CB8AC3E}">
        <p14:creationId xmlns:p14="http://schemas.microsoft.com/office/powerpoint/2010/main" val="28879091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9F58E-58BF-5F37-12A1-570B1D70B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Brands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20D3C-4AB4-5B55-9CF7-76D5A492F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Natarani</a:t>
            </a:r>
            <a:r>
              <a:rPr lang="en-US" dirty="0"/>
              <a:t> (for plays &amp; theatre)</a:t>
            </a:r>
          </a:p>
          <a:p>
            <a:r>
              <a:rPr lang="en-US" dirty="0"/>
              <a:t>Hard Rock Café (for food &amp; music)</a:t>
            </a:r>
          </a:p>
          <a:p>
            <a:r>
              <a:rPr lang="en-US" dirty="0"/>
              <a:t>Music Hall, Palm Jumeirah, Dubai (for food &amp; music)</a:t>
            </a:r>
          </a:p>
          <a:p>
            <a:r>
              <a:rPr lang="en-US" dirty="0"/>
              <a:t>Ipanema World Music Bar, Singapore (for food &amp; good music)</a:t>
            </a:r>
          </a:p>
          <a:p>
            <a:r>
              <a:rPr lang="en-US" dirty="0"/>
              <a:t>Prism, Hyderabad (for food &amp; good music)</a:t>
            </a:r>
          </a:p>
        </p:txBody>
      </p:sp>
    </p:spTree>
    <p:extLst>
      <p:ext uri="{BB962C8B-B14F-4D97-AF65-F5344CB8AC3E}">
        <p14:creationId xmlns:p14="http://schemas.microsoft.com/office/powerpoint/2010/main" val="3149518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045CE-6C72-D2CF-1CD5-8C9DE2E18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9D7FE-16B6-F9A6-B28C-42E7A7070B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22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79CA-6894-9BE6-CDBA-18D64AA30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4EB43-D75F-B19A-59C3-514E92BAB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project will have many revenue sources to make it sustainable      in short long run.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Designing of constant new musical activities &amp; show formats by content and musical products will be our USP.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will have presentable place &amp; club for self experience as well as state of art Digital App &amp; platform to make it accessible 24X7. </a:t>
            </a:r>
          </a:p>
        </p:txBody>
      </p:sp>
    </p:spTree>
    <p:extLst>
      <p:ext uri="{BB962C8B-B14F-4D97-AF65-F5344CB8AC3E}">
        <p14:creationId xmlns:p14="http://schemas.microsoft.com/office/powerpoint/2010/main" val="221088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6C6CE-1A4B-0DBC-A100-6DC785437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4F814-CABC-760D-C211-6F1E745C6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will be interactive platform &amp; forum where music lovers &amp; performers can interact, participate &amp; grow.</a:t>
            </a:r>
          </a:p>
          <a:p>
            <a:endParaRPr lang="en-US" dirty="0"/>
          </a:p>
          <a:p>
            <a:r>
              <a:rPr lang="en-US" dirty="0"/>
              <a:t>It will have strong branding standard of Quality to inspire artists and penetrate pan India.</a:t>
            </a:r>
          </a:p>
          <a:p>
            <a:endParaRPr lang="en-US" dirty="0"/>
          </a:p>
          <a:p>
            <a:r>
              <a:rPr lang="en-US" dirty="0"/>
              <a:t>It was 19 billion industry in 2021 and estimated 28 billion by 2024 with 15% annual.</a:t>
            </a:r>
          </a:p>
        </p:txBody>
      </p:sp>
    </p:spTree>
    <p:extLst>
      <p:ext uri="{BB962C8B-B14F-4D97-AF65-F5344CB8AC3E}">
        <p14:creationId xmlns:p14="http://schemas.microsoft.com/office/powerpoint/2010/main" val="314430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5C30-597E-4D03-4F95-4D803A8A7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639A9-10C0-9E26-ACFC-352BA719C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build a Music </a:t>
            </a:r>
            <a:r>
              <a:rPr lang="en-US" dirty="0" err="1"/>
              <a:t>StartUp</a:t>
            </a:r>
            <a:r>
              <a:rPr lang="en-US" dirty="0"/>
              <a:t>, which will have more than 500 </a:t>
            </a:r>
            <a:r>
              <a:rPr lang="en-US" dirty="0" err="1"/>
              <a:t>cr</a:t>
            </a:r>
            <a:r>
              <a:rPr lang="en-US" dirty="0"/>
              <a:t> valuation in 5 years.</a:t>
            </a:r>
          </a:p>
          <a:p>
            <a:endParaRPr lang="en-US" dirty="0"/>
          </a:p>
          <a:p>
            <a:r>
              <a:rPr lang="en-US" dirty="0"/>
              <a:t>To create commercial &amp; creative balanced fusion venture, which can create legacy.</a:t>
            </a:r>
          </a:p>
          <a:p>
            <a:endParaRPr lang="en-US" dirty="0"/>
          </a:p>
          <a:p>
            <a:r>
              <a:rPr lang="en-US" dirty="0"/>
              <a:t>To bring all Music lovers at one platform &amp; create happening place &amp; OTT platform which can entertain people deep in heart and can become Nostalgic Experience.</a:t>
            </a:r>
          </a:p>
        </p:txBody>
      </p:sp>
    </p:spTree>
    <p:extLst>
      <p:ext uri="{BB962C8B-B14F-4D97-AF65-F5344CB8AC3E}">
        <p14:creationId xmlns:p14="http://schemas.microsoft.com/office/powerpoint/2010/main" val="2622740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03174-5E22-7B2F-EB6B-0768E1ADE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F6263-0588-6BCF-F32D-C433B9526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give a platform / opportunities to local artist to showcase them worldwide &amp; make their financial betterments.</a:t>
            </a:r>
          </a:p>
          <a:p>
            <a:endParaRPr lang="en-US" dirty="0"/>
          </a:p>
          <a:p>
            <a:r>
              <a:rPr lang="en-US" dirty="0"/>
              <a:t>To create the large content library in 4K digital medium, which can fetch lifelong revenue from online platforms &amp; valuation.</a:t>
            </a:r>
          </a:p>
        </p:txBody>
      </p:sp>
    </p:spTree>
    <p:extLst>
      <p:ext uri="{BB962C8B-B14F-4D97-AF65-F5344CB8AC3E}">
        <p14:creationId xmlns:p14="http://schemas.microsoft.com/office/powerpoint/2010/main" val="1142959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68A3E-9274-336E-78E1-37B0FA4C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174C7-B2FE-A65D-15DD-3183AC38D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Vision: </a:t>
            </a:r>
          </a:p>
          <a:p>
            <a:pPr marL="0" indent="0">
              <a:buNone/>
            </a:pPr>
            <a:r>
              <a:rPr lang="en-US" dirty="0"/>
              <a:t>To become first of its kind pioneer &amp; inspirational Musical Start Up, whose presence will be online-Offline in world of live Music &amp; to create a huge market valuation &amp; commercial success with its uniqueness &amp; content in library.</a:t>
            </a:r>
          </a:p>
        </p:txBody>
      </p:sp>
    </p:spTree>
    <p:extLst>
      <p:ext uri="{BB962C8B-B14F-4D97-AF65-F5344CB8AC3E}">
        <p14:creationId xmlns:p14="http://schemas.microsoft.com/office/powerpoint/2010/main" val="227205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CF11-8D71-65C4-4757-40CFD3A0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99B67-C21B-769A-9AAD-3906A7BBD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Mission:</a:t>
            </a:r>
          </a:p>
          <a:p>
            <a:pPr marL="0" indent="0">
              <a:buNone/>
            </a:pPr>
            <a:r>
              <a:rPr lang="en-US" dirty="0"/>
              <a:t>We aim to establish Music Start Up, which will provide innovative, creative, sustainable and provides dynamic experience &amp; Network of Music lovers also make ecosystem for experienced, young and talented upcoming artist and create values for company.</a:t>
            </a:r>
          </a:p>
        </p:txBody>
      </p:sp>
    </p:spTree>
    <p:extLst>
      <p:ext uri="{BB962C8B-B14F-4D97-AF65-F5344CB8AC3E}">
        <p14:creationId xmlns:p14="http://schemas.microsoft.com/office/powerpoint/2010/main" val="246568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8A89-1DF5-4CE4-F8DA-E1C1BD076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6A81B-BFC4-B985-979B-572C3B773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 music performance &amp; creativity commercial content by quality recording of same, is cheapest way of making saleable, acceptable entertainment content.</a:t>
            </a:r>
          </a:p>
          <a:p>
            <a:endParaRPr lang="en-US" dirty="0"/>
          </a:p>
          <a:p>
            <a:r>
              <a:rPr lang="en-US" dirty="0"/>
              <a:t>Besides YouTube channels podcast &amp; convention online methods, the market is getting open for various OTT Streaming Platforms, Non mainstream TV channels &amp; Regional channels, FM Radios, Online channels, Local cable TV’s &amp; so on. </a:t>
            </a:r>
          </a:p>
        </p:txBody>
      </p:sp>
    </p:spTree>
    <p:extLst>
      <p:ext uri="{BB962C8B-B14F-4D97-AF65-F5344CB8AC3E}">
        <p14:creationId xmlns:p14="http://schemas.microsoft.com/office/powerpoint/2010/main" val="347219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1293</Words>
  <Application>Microsoft Office PowerPoint</Application>
  <PresentationFormat>Widescreen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THE MUSIC STARTUP</vt:lpstr>
      <vt:lpstr>Concept</vt:lpstr>
      <vt:lpstr>Concept</vt:lpstr>
      <vt:lpstr>Concept</vt:lpstr>
      <vt:lpstr>Objective</vt:lpstr>
      <vt:lpstr>Objective</vt:lpstr>
      <vt:lpstr>Mission Statement</vt:lpstr>
      <vt:lpstr>Mission Statement</vt:lpstr>
      <vt:lpstr>Opportunity Statements</vt:lpstr>
      <vt:lpstr>Opportunity Statements</vt:lpstr>
      <vt:lpstr>WHAT ARE WE PLANNING TO CREATE</vt:lpstr>
      <vt:lpstr>WHAT ARE WE PLANNING TO CREATE</vt:lpstr>
      <vt:lpstr>Music Club Activity</vt:lpstr>
      <vt:lpstr>Music Club Activity</vt:lpstr>
      <vt:lpstr>Music Club Location / Infrastructure</vt:lpstr>
      <vt:lpstr>Music Club Location / Infrastructure</vt:lpstr>
      <vt:lpstr>Music Club Location / Infrastructure</vt:lpstr>
      <vt:lpstr>18 Revenue Channels</vt:lpstr>
      <vt:lpstr>18 Revenue Channels</vt:lpstr>
      <vt:lpstr>Market Potential</vt:lpstr>
      <vt:lpstr>OUR TEAM Dynamic and passionate team of experts from various domains </vt:lpstr>
      <vt:lpstr>OUR TEAM Dynamic and passionate team of experts from various domains </vt:lpstr>
      <vt:lpstr>OUR TEAM Dynamic and passionate team of experts from various domains </vt:lpstr>
      <vt:lpstr>Similar Brands</vt:lpstr>
      <vt:lpstr>Similar Brands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MUSIC STARTUP</dc:title>
  <dc:creator>DHYAN SHAH</dc:creator>
  <cp:lastModifiedBy>DHYAN SHAH</cp:lastModifiedBy>
  <cp:revision>1</cp:revision>
  <dcterms:created xsi:type="dcterms:W3CDTF">2023-04-04T09:07:26Z</dcterms:created>
  <dcterms:modified xsi:type="dcterms:W3CDTF">2023-04-04T09:07:49Z</dcterms:modified>
</cp:coreProperties>
</file>